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77" r:id="rId13"/>
    <p:sldId id="267" r:id="rId14"/>
    <p:sldId id="268" r:id="rId15"/>
    <p:sldId id="269" r:id="rId16"/>
    <p:sldId id="270" r:id="rId17"/>
    <p:sldId id="271" r:id="rId18"/>
    <p:sldId id="272" r:id="rId19"/>
    <p:sldId id="273" r:id="rId20"/>
    <p:sldId id="274" r:id="rId21"/>
    <p:sldId id="288" r:id="rId22"/>
    <p:sldId id="276" r:id="rId23"/>
  </p:sldIdLst>
  <p:sldSz cx="12192000" cy="6858000"/>
  <p:notesSz cx="6858000" cy="9144000"/>
  <p:embeddedFontLst>
    <p:embeddedFont>
      <p:font typeface="Comic Sans MS" panose="030F0702030302020204" pitchFamily="66" charset="0"/>
      <p:regular r:id="rId25"/>
      <p:bold r:id="rId26"/>
      <p:italic r:id="rId27"/>
      <p:boldItalic r:id="rId28"/>
    </p:embeddedFont>
    <p:embeddedFont>
      <p:font typeface="Helvetica Neue Light" panose="020B0604020202020204" charset="0"/>
      <p:regular r:id="rId29"/>
      <p:bold r:id="rId30"/>
      <p:italic r:id="rId31"/>
      <p:boldItalic r:id="rId32"/>
    </p:embeddedFont>
    <p:embeddedFont>
      <p:font typeface="Montserrat" pitchFamily="2" charset="0"/>
      <p:regular r:id="rId33"/>
      <p:bold r:id="rId34"/>
      <p:italic r:id="rId35"/>
      <p:boldItalic r:id="rId36"/>
    </p:embeddedFont>
    <p:embeddedFont>
      <p:font typeface="Montserrat Light" pitchFamily="2" charset="0"/>
      <p:regular r:id="rId37"/>
      <p:bold r:id="rId38"/>
      <p:italic r:id="rId39"/>
      <p:boldItalic r:id="rId40"/>
    </p:embeddedFont>
    <p:embeddedFont>
      <p:font typeface="Play"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hNSph/nc1tHm9NCvUaRK+7Oxfy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88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D522CF-3960-408D-A978-D01D1FA8921C}" type="slidenum">
              <a:rPr lang="en-GB" smtClean="0"/>
              <a:t>11</a:t>
            </a:fld>
            <a:endParaRPr lang="en-GB"/>
          </a:p>
        </p:txBody>
      </p:sp>
    </p:spTree>
    <p:extLst>
      <p:ext uri="{BB962C8B-B14F-4D97-AF65-F5344CB8AC3E}">
        <p14:creationId xmlns:p14="http://schemas.microsoft.com/office/powerpoint/2010/main" val="67244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GB" b="1">
                <a:solidFill>
                  <a:schemeClr val="dk1"/>
                </a:solidFill>
              </a:rPr>
              <a:t>N</a:t>
            </a:r>
            <a:r>
              <a:rPr lang="en-GB" b="1"/>
              <a:t>otes:</a:t>
            </a:r>
            <a:endParaRPr b="1"/>
          </a:p>
          <a:p>
            <a:pPr marL="0" lvl="0" indent="0" algn="l" rtl="0">
              <a:spcBef>
                <a:spcPts val="0"/>
              </a:spcBef>
              <a:spcAft>
                <a:spcPts val="0"/>
              </a:spcAft>
              <a:buClr>
                <a:schemeClr val="dk1"/>
              </a:buClr>
              <a:buSzPts val="1200"/>
              <a:buFont typeface="Arial"/>
              <a:buNone/>
            </a:pPr>
            <a:endParaRPr/>
          </a:p>
          <a:p>
            <a:pPr marL="457200" lvl="0" indent="-298450" algn="l" rtl="0">
              <a:lnSpc>
                <a:spcPct val="115000"/>
              </a:lnSpc>
              <a:spcBef>
                <a:spcPts val="0"/>
              </a:spcBef>
              <a:spcAft>
                <a:spcPts val="0"/>
              </a:spcAft>
              <a:buClr>
                <a:srgbClr val="222222"/>
              </a:buClr>
              <a:buSzPts val="1100"/>
              <a:buFont typeface="Arial"/>
              <a:buChar char="●"/>
            </a:pPr>
            <a:r>
              <a:rPr lang="en-GB">
                <a:solidFill>
                  <a:srgbClr val="222222"/>
                </a:solidFill>
              </a:rPr>
              <a:t>Did you know a typical iPhone contains precious metals like gold, silver, platinum, aluminium and copper!</a:t>
            </a:r>
            <a:endParaRPr>
              <a:solidFill>
                <a:srgbClr val="222222"/>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The recycled metals from old electricals can be transformed into anything from bicycles to children’s playgrounds</a:t>
            </a:r>
            <a:endParaRPr>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GB">
                <a:solidFill>
                  <a:schemeClr val="dk1"/>
                </a:solidFill>
              </a:rPr>
              <a:t>Even the batteries and cables themselves can be recycled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GB" b="1">
                <a:solidFill>
                  <a:schemeClr val="dk1"/>
                </a:solidFill>
              </a:rPr>
              <a:t>N</a:t>
            </a:r>
            <a:r>
              <a:rPr lang="en-GB" b="1"/>
              <a:t>otes:</a:t>
            </a:r>
            <a:endParaRPr b="1"/>
          </a:p>
          <a:p>
            <a:pPr marL="0" lvl="0" indent="0" algn="l" rtl="0">
              <a:spcBef>
                <a:spcPts val="0"/>
              </a:spcBef>
              <a:spcAft>
                <a:spcPts val="0"/>
              </a:spcAft>
              <a:buClr>
                <a:schemeClr val="dk1"/>
              </a:buClr>
              <a:buSzPts val="1200"/>
              <a:buFont typeface="Arial"/>
              <a:buNone/>
            </a:pPr>
            <a:endParaRPr/>
          </a:p>
          <a:p>
            <a:pPr marL="457200" lvl="0" indent="-298450" algn="l" rtl="0">
              <a:lnSpc>
                <a:spcPct val="115000"/>
              </a:lnSpc>
              <a:spcBef>
                <a:spcPts val="0"/>
              </a:spcBef>
              <a:spcAft>
                <a:spcPts val="0"/>
              </a:spcAft>
              <a:buClr>
                <a:srgbClr val="222222"/>
              </a:buClr>
              <a:buSzPts val="1100"/>
              <a:buFont typeface="Arial"/>
              <a:buChar char="●"/>
            </a:pPr>
            <a:r>
              <a:rPr lang="en-GB">
                <a:solidFill>
                  <a:srgbClr val="222222"/>
                </a:solidFill>
              </a:rPr>
              <a:t>Did you know a typical iPhone contains precious metals like gold, silver, platinum, aluminium and copper!</a:t>
            </a:r>
            <a:endParaRPr>
              <a:solidFill>
                <a:srgbClr val="222222"/>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The recycled metals from old electricals can be transformed into anything from bicycles to children’s playgrounds</a:t>
            </a:r>
            <a:endParaRPr>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GB">
                <a:solidFill>
                  <a:schemeClr val="dk1"/>
                </a:solidFill>
              </a:rPr>
              <a:t>Even the batteries and cables themselves can be recycled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GB" b="1">
                <a:solidFill>
                  <a:schemeClr val="dk1"/>
                </a:solidFill>
              </a:rPr>
              <a:t>N</a:t>
            </a:r>
            <a:r>
              <a:rPr lang="en-GB" b="1"/>
              <a:t>otes:</a:t>
            </a:r>
            <a:endParaRPr b="1"/>
          </a:p>
          <a:p>
            <a:pPr marL="0" lvl="0" indent="0" algn="l" rtl="0">
              <a:spcBef>
                <a:spcPts val="0"/>
              </a:spcBef>
              <a:spcAft>
                <a:spcPts val="0"/>
              </a:spcAft>
              <a:buClr>
                <a:schemeClr val="dk1"/>
              </a:buClr>
              <a:buSzPts val="1200"/>
              <a:buFont typeface="Arial"/>
              <a:buNone/>
            </a:pPr>
            <a:endParaRPr/>
          </a:p>
          <a:p>
            <a:pPr marL="457200" lvl="0" indent="-298450" algn="l" rtl="0">
              <a:lnSpc>
                <a:spcPct val="115000"/>
              </a:lnSpc>
              <a:spcBef>
                <a:spcPts val="0"/>
              </a:spcBef>
              <a:spcAft>
                <a:spcPts val="0"/>
              </a:spcAft>
              <a:buClr>
                <a:srgbClr val="222222"/>
              </a:buClr>
              <a:buSzPts val="1100"/>
              <a:buFont typeface="Arial"/>
              <a:buChar char="●"/>
            </a:pPr>
            <a:r>
              <a:rPr lang="en-GB">
                <a:solidFill>
                  <a:srgbClr val="222222"/>
                </a:solidFill>
              </a:rPr>
              <a:t>Did you know a typical iPhone contains precious metals like gold, silver, platinum, aluminium and copper!</a:t>
            </a:r>
            <a:endParaRPr>
              <a:solidFill>
                <a:srgbClr val="222222"/>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chemeClr val="dk1"/>
                </a:solidFill>
              </a:rPr>
              <a:t>The recycled metals from old electricals can be transformed into anything from bicycles to children’s playgrounds</a:t>
            </a:r>
            <a:endParaRPr>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GB">
                <a:solidFill>
                  <a:schemeClr val="dk1"/>
                </a:solidFill>
              </a:rPr>
              <a:t>Even the batteries and cables themselves can be recycled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r>
              <a:rPr lang="en-GB" b="1"/>
              <a:t>Notes: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b="1"/>
              <a:t>Ask the audience: So what is e-waste and why should we focus on it?</a:t>
            </a:r>
            <a:endParaRPr b="1"/>
          </a:p>
          <a:p>
            <a:pPr marL="457200" lvl="0" indent="-298450" algn="l" rtl="0">
              <a:spcBef>
                <a:spcPts val="0"/>
              </a:spcBef>
              <a:spcAft>
                <a:spcPts val="0"/>
              </a:spcAft>
              <a:buClr>
                <a:schemeClr val="dk1"/>
              </a:buClr>
              <a:buSzPts val="1100"/>
              <a:buFont typeface="Arial"/>
              <a:buChar char="●"/>
            </a:pPr>
            <a:r>
              <a:rPr lang="en-GB"/>
              <a:t>E-waste is one of the fastest growing sources of waste in the world - and in the UK!</a:t>
            </a:r>
            <a:endParaRPr/>
          </a:p>
          <a:p>
            <a:pPr marL="457200" lvl="0" indent="-298450" algn="l" rtl="0">
              <a:spcBef>
                <a:spcPts val="0"/>
              </a:spcBef>
              <a:spcAft>
                <a:spcPts val="0"/>
              </a:spcAft>
              <a:buClr>
                <a:schemeClr val="dk1"/>
              </a:buClr>
              <a:buSzPts val="1100"/>
              <a:buFont typeface="Arial"/>
              <a:buChar char="●"/>
            </a:pPr>
            <a:r>
              <a:rPr lang="en-GB"/>
              <a:t>This means we are all throwing away more and more electricals.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r>
              <a:rPr lang="en-GB" b="1"/>
              <a:t>Notes: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b="1"/>
              <a:t>Ask the audience: So what is e-waste and why should we focus on it?</a:t>
            </a:r>
            <a:endParaRPr b="1"/>
          </a:p>
          <a:p>
            <a:pPr marL="457200" lvl="0" indent="-298450" algn="l" rtl="0">
              <a:spcBef>
                <a:spcPts val="0"/>
              </a:spcBef>
              <a:spcAft>
                <a:spcPts val="0"/>
              </a:spcAft>
              <a:buClr>
                <a:schemeClr val="dk1"/>
              </a:buClr>
              <a:buSzPts val="1100"/>
              <a:buFont typeface="Arial"/>
              <a:buChar char="●"/>
            </a:pPr>
            <a:r>
              <a:rPr lang="en-GB"/>
              <a:t>E-waste is one of the fastest growing sources of waste in the world - and in the UK!</a:t>
            </a:r>
            <a:endParaRPr/>
          </a:p>
          <a:p>
            <a:pPr marL="457200" lvl="0" indent="-298450" algn="l" rtl="0">
              <a:spcBef>
                <a:spcPts val="0"/>
              </a:spcBef>
              <a:spcAft>
                <a:spcPts val="0"/>
              </a:spcAft>
              <a:buClr>
                <a:schemeClr val="dk1"/>
              </a:buClr>
              <a:buSzPts val="1100"/>
              <a:buFont typeface="Arial"/>
              <a:buChar char="●"/>
            </a:pPr>
            <a:r>
              <a:rPr lang="en-GB"/>
              <a:t>This means we are all throwing away more and more electricals.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r>
              <a:rPr lang="en-GB" b="1"/>
              <a:t>Notes: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b="1"/>
              <a:t>Ask the audience: So what is e-waste and why should we focus on it?</a:t>
            </a:r>
            <a:endParaRPr b="1"/>
          </a:p>
          <a:p>
            <a:pPr marL="457200" lvl="0" indent="-298450" algn="l" rtl="0">
              <a:spcBef>
                <a:spcPts val="0"/>
              </a:spcBef>
              <a:spcAft>
                <a:spcPts val="0"/>
              </a:spcAft>
              <a:buClr>
                <a:schemeClr val="dk1"/>
              </a:buClr>
              <a:buSzPts val="1100"/>
              <a:buFont typeface="Arial"/>
              <a:buChar char="●"/>
            </a:pPr>
            <a:r>
              <a:rPr lang="en-GB"/>
              <a:t>E-waste is one of the fastest growing sources of waste in the world - and in the UK!</a:t>
            </a:r>
            <a:endParaRPr/>
          </a:p>
          <a:p>
            <a:pPr marL="457200" lvl="0" indent="-298450" algn="l" rtl="0">
              <a:spcBef>
                <a:spcPts val="0"/>
              </a:spcBef>
              <a:spcAft>
                <a:spcPts val="0"/>
              </a:spcAft>
              <a:buClr>
                <a:schemeClr val="dk1"/>
              </a:buClr>
              <a:buSzPts val="1100"/>
              <a:buFont typeface="Arial"/>
              <a:buChar char="●"/>
            </a:pPr>
            <a:r>
              <a:rPr lang="en-GB"/>
              <a:t>This means we are all throwing away more and more electricals.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r>
              <a:rPr lang="en-GB" b="1"/>
              <a:t>Notes: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b="1"/>
              <a:t>Ask the audience: So what is e-waste and why should we focus on it?</a:t>
            </a:r>
            <a:endParaRPr b="1"/>
          </a:p>
          <a:p>
            <a:pPr marL="457200" lvl="0" indent="-298450" algn="l" rtl="0">
              <a:spcBef>
                <a:spcPts val="0"/>
              </a:spcBef>
              <a:spcAft>
                <a:spcPts val="0"/>
              </a:spcAft>
              <a:buClr>
                <a:schemeClr val="dk1"/>
              </a:buClr>
              <a:buSzPts val="1100"/>
              <a:buFont typeface="Arial"/>
              <a:buChar char="●"/>
            </a:pPr>
            <a:r>
              <a:rPr lang="en-GB"/>
              <a:t>E-waste is one of the fastest growing sources of waste in the world - and in the UK!</a:t>
            </a:r>
            <a:endParaRPr/>
          </a:p>
          <a:p>
            <a:pPr marL="457200" lvl="0" indent="-298450" algn="l" rtl="0">
              <a:spcBef>
                <a:spcPts val="0"/>
              </a:spcBef>
              <a:spcAft>
                <a:spcPts val="0"/>
              </a:spcAft>
              <a:buClr>
                <a:schemeClr val="dk1"/>
              </a:buClr>
              <a:buSzPts val="1100"/>
              <a:buFont typeface="Arial"/>
              <a:buChar char="●"/>
            </a:pPr>
            <a:r>
              <a:rPr lang="en-GB"/>
              <a:t>This means we are all throwing away more and more electricals.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r>
              <a:rPr lang="en-GB" b="1"/>
              <a:t>Notes: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b="1"/>
              <a:t>Ask the audience: So what is e-waste and why should we focus on it?</a:t>
            </a:r>
            <a:endParaRPr b="1"/>
          </a:p>
          <a:p>
            <a:pPr marL="457200" lvl="0" indent="-298450" algn="l" rtl="0">
              <a:spcBef>
                <a:spcPts val="0"/>
              </a:spcBef>
              <a:spcAft>
                <a:spcPts val="0"/>
              </a:spcAft>
              <a:buClr>
                <a:schemeClr val="dk1"/>
              </a:buClr>
              <a:buSzPts val="1100"/>
              <a:buFont typeface="Arial"/>
              <a:buChar char="●"/>
            </a:pPr>
            <a:r>
              <a:rPr lang="en-GB"/>
              <a:t>E-waste is one of the fastest growing sources of waste in the world - and in the UK!</a:t>
            </a:r>
            <a:endParaRPr/>
          </a:p>
          <a:p>
            <a:pPr marL="457200" lvl="0" indent="-298450" algn="l" rtl="0">
              <a:spcBef>
                <a:spcPts val="0"/>
              </a:spcBef>
              <a:spcAft>
                <a:spcPts val="0"/>
              </a:spcAft>
              <a:buClr>
                <a:schemeClr val="dk1"/>
              </a:buClr>
              <a:buSzPts val="1100"/>
              <a:buFont typeface="Arial"/>
              <a:buChar char="●"/>
            </a:pPr>
            <a:r>
              <a:rPr lang="en-GB"/>
              <a:t>This means we are all throwing away more and more electricals.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r>
              <a:rPr lang="en-GB" b="1"/>
              <a:t>Notes: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b="1"/>
              <a:t>Ask the audience: So what is e-waste and why should we focus on it?</a:t>
            </a:r>
            <a:endParaRPr b="1"/>
          </a:p>
          <a:p>
            <a:pPr marL="457200" lvl="0" indent="-298450" algn="l" rtl="0">
              <a:spcBef>
                <a:spcPts val="0"/>
              </a:spcBef>
              <a:spcAft>
                <a:spcPts val="0"/>
              </a:spcAft>
              <a:buClr>
                <a:schemeClr val="dk1"/>
              </a:buClr>
              <a:buSzPts val="1100"/>
              <a:buFont typeface="Arial"/>
              <a:buChar char="●"/>
            </a:pPr>
            <a:r>
              <a:rPr lang="en-GB"/>
              <a:t>E-waste is one of the fastest growing sources of waste in the world - and in the UK!</a:t>
            </a:r>
            <a:endParaRPr/>
          </a:p>
          <a:p>
            <a:pPr marL="457200" lvl="0" indent="-298450" algn="l" rtl="0">
              <a:spcBef>
                <a:spcPts val="0"/>
              </a:spcBef>
              <a:spcAft>
                <a:spcPts val="0"/>
              </a:spcAft>
              <a:buClr>
                <a:schemeClr val="dk1"/>
              </a:buClr>
              <a:buSzPts val="1100"/>
              <a:buFont typeface="Arial"/>
              <a:buChar char="●"/>
            </a:pPr>
            <a:r>
              <a:rPr lang="en-GB"/>
              <a:t>This means we are all throwing away more and more electricals.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r>
              <a:rPr lang="en-GB" b="1"/>
              <a:t>Notes: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b="1"/>
              <a:t>Ask the audience: So what is e-waste and why should we focus on it?</a:t>
            </a:r>
            <a:endParaRPr b="1"/>
          </a:p>
          <a:p>
            <a:pPr marL="457200" lvl="0" indent="-298450" algn="l" rtl="0">
              <a:spcBef>
                <a:spcPts val="0"/>
              </a:spcBef>
              <a:spcAft>
                <a:spcPts val="0"/>
              </a:spcAft>
              <a:buClr>
                <a:schemeClr val="dk1"/>
              </a:buClr>
              <a:buSzPts val="1100"/>
              <a:buFont typeface="Arial"/>
              <a:buChar char="●"/>
            </a:pPr>
            <a:r>
              <a:rPr lang="en-GB"/>
              <a:t>E-waste is one of the fastest growing sources of waste in the world - and in the UK!</a:t>
            </a:r>
            <a:endParaRPr/>
          </a:p>
          <a:p>
            <a:pPr marL="457200" lvl="0" indent="-298450" algn="l" rtl="0">
              <a:spcBef>
                <a:spcPts val="0"/>
              </a:spcBef>
              <a:spcAft>
                <a:spcPts val="0"/>
              </a:spcAft>
              <a:buClr>
                <a:schemeClr val="dk1"/>
              </a:buClr>
              <a:buSzPts val="1100"/>
              <a:buFont typeface="Arial"/>
              <a:buChar char="●"/>
            </a:pPr>
            <a:r>
              <a:rPr lang="en-GB"/>
              <a:t>This means we are all throwing away more and more electricals.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br>
              <a:rPr lang="en-GB" b="1"/>
            </a:br>
            <a:r>
              <a:rPr lang="en-GB" b="1"/>
              <a:t>Notes: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b="1"/>
              <a:t>Ask the audience: So what is e-waste and why should we focus on it?</a:t>
            </a:r>
            <a:endParaRPr b="1"/>
          </a:p>
          <a:p>
            <a:pPr marL="457200" lvl="0" indent="-298450" algn="l" rtl="0">
              <a:spcBef>
                <a:spcPts val="0"/>
              </a:spcBef>
              <a:spcAft>
                <a:spcPts val="0"/>
              </a:spcAft>
              <a:buClr>
                <a:schemeClr val="dk1"/>
              </a:buClr>
              <a:buSzPts val="1100"/>
              <a:buFont typeface="Arial"/>
              <a:buChar char="●"/>
            </a:pPr>
            <a:r>
              <a:rPr lang="en-GB"/>
              <a:t>E-waste is one of the fastest growing sources of waste in the world - and in the UK!</a:t>
            </a:r>
            <a:endParaRPr/>
          </a:p>
          <a:p>
            <a:pPr marL="457200" lvl="0" indent="-298450" algn="l" rtl="0">
              <a:spcBef>
                <a:spcPts val="0"/>
              </a:spcBef>
              <a:spcAft>
                <a:spcPts val="0"/>
              </a:spcAft>
              <a:buClr>
                <a:schemeClr val="dk1"/>
              </a:buClr>
              <a:buSzPts val="1100"/>
              <a:buFont typeface="Arial"/>
              <a:buChar char="●"/>
            </a:pPr>
            <a:r>
              <a:rPr lang="en-GB"/>
              <a:t>This means we are all throwing away more and more electricals.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GB" b="1">
                <a:solidFill>
                  <a:schemeClr val="dk1"/>
                </a:solidFill>
              </a:rPr>
              <a:t>N</a:t>
            </a:r>
            <a:r>
              <a:rPr lang="en-GB" b="1"/>
              <a:t>otes:</a:t>
            </a:r>
            <a:endParaRPr b="1"/>
          </a:p>
          <a:p>
            <a:pPr marL="0" lvl="0" indent="0" algn="l" rtl="0">
              <a:spcBef>
                <a:spcPts val="0"/>
              </a:spcBef>
              <a:spcAft>
                <a:spcPts val="0"/>
              </a:spcAft>
              <a:buClr>
                <a:schemeClr val="dk1"/>
              </a:buClr>
              <a:buSzPts val="1200"/>
              <a:buFont typeface="Arial"/>
              <a:buNone/>
            </a:pPr>
            <a:endParaRPr b="1"/>
          </a:p>
          <a:p>
            <a:pPr marL="457200" lvl="0" indent="-298450" algn="l" rtl="0">
              <a:spcBef>
                <a:spcPts val="0"/>
              </a:spcBef>
              <a:spcAft>
                <a:spcPts val="0"/>
              </a:spcAft>
              <a:buClr>
                <a:schemeClr val="dk1"/>
              </a:buClr>
              <a:buSzPts val="1100"/>
              <a:buFont typeface="Arial"/>
              <a:buChar char="●"/>
            </a:pPr>
            <a:r>
              <a:rPr lang="en-GB"/>
              <a:t>Electrical waste is the fastest growing sources of waste in the world, and in the UK. </a:t>
            </a:r>
            <a:endParaRPr/>
          </a:p>
          <a:p>
            <a:pPr marL="457200" lvl="0" indent="-298450" algn="l" rtl="0">
              <a:spcBef>
                <a:spcPts val="0"/>
              </a:spcBef>
              <a:spcAft>
                <a:spcPts val="0"/>
              </a:spcAft>
              <a:buClr>
                <a:schemeClr val="dk1"/>
              </a:buClr>
              <a:buSzPts val="1100"/>
              <a:buFont typeface="Arial"/>
              <a:buChar char="●"/>
            </a:pPr>
            <a:r>
              <a:rPr lang="en-GB"/>
              <a:t>It’s growing faster than fast fashion.</a:t>
            </a:r>
            <a:endParaRPr/>
          </a:p>
          <a:p>
            <a:pPr marL="457200" lvl="0" indent="-298450" algn="l" rtl="0">
              <a:spcBef>
                <a:spcPts val="0"/>
              </a:spcBef>
              <a:spcAft>
                <a:spcPts val="0"/>
              </a:spcAft>
              <a:buClr>
                <a:schemeClr val="dk1"/>
              </a:buClr>
              <a:buSzPts val="1100"/>
              <a:buFont typeface="Arial"/>
              <a:buChar char="●"/>
            </a:pPr>
            <a:r>
              <a:rPr lang="en-GB"/>
              <a:t>That is why we are here to get the UK reusing, repairing, donating and recycling their old unwanted electricals.  </a:t>
            </a:r>
            <a:endParaRPr>
              <a:solidFill>
                <a:srgbClr val="212529"/>
              </a:solidFill>
              <a:highlight>
                <a:srgbClr val="FFFFFF"/>
              </a:highlight>
            </a:endParaRPr>
          </a:p>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GB" b="1">
                <a:solidFill>
                  <a:schemeClr val="dk1"/>
                </a:solidFill>
              </a:rPr>
              <a:t>N</a:t>
            </a:r>
            <a:r>
              <a:rPr lang="en-GB" b="1"/>
              <a:t>otes:</a:t>
            </a:r>
            <a:endParaRPr b="1"/>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r>
              <a:rPr lang="en-GB" i="1"/>
              <a:t>Lost resources</a:t>
            </a:r>
            <a:endParaRPr i="1"/>
          </a:p>
          <a:p>
            <a:pPr marL="457200" lvl="0" indent="-298450" algn="l" rtl="0">
              <a:lnSpc>
                <a:spcPct val="115000"/>
              </a:lnSpc>
              <a:spcBef>
                <a:spcPts val="0"/>
              </a:spcBef>
              <a:spcAft>
                <a:spcPts val="0"/>
              </a:spcAft>
              <a:buClr>
                <a:schemeClr val="dk1"/>
              </a:buClr>
              <a:buSzPts val="1100"/>
              <a:buFont typeface="Arial"/>
              <a:buChar char="●"/>
            </a:pPr>
            <a:r>
              <a:rPr lang="en-GB">
                <a:solidFill>
                  <a:srgbClr val="212529"/>
                </a:solidFill>
              </a:rPr>
              <a:t>As we mentioned before electricals are made up of different parts and components.</a:t>
            </a:r>
            <a:endParaRPr>
              <a:solidFill>
                <a:srgbClr val="212529"/>
              </a:solidFill>
            </a:endParaRPr>
          </a:p>
          <a:p>
            <a:pPr marL="457200" lvl="0" indent="-298450" algn="l" rtl="0">
              <a:lnSpc>
                <a:spcPct val="115000"/>
              </a:lnSpc>
              <a:spcBef>
                <a:spcPts val="0"/>
              </a:spcBef>
              <a:spcAft>
                <a:spcPts val="0"/>
              </a:spcAft>
              <a:buClr>
                <a:schemeClr val="dk1"/>
              </a:buClr>
              <a:buSzPts val="1100"/>
              <a:buFont typeface="Arial"/>
              <a:buChar char="●"/>
            </a:pPr>
            <a:r>
              <a:rPr lang="en-GB">
                <a:solidFill>
                  <a:srgbClr val="212529"/>
                </a:solidFill>
              </a:rPr>
              <a:t>Electricals contain valuable materials such as copper, iron, gold, platinum and palladium</a:t>
            </a: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12529"/>
                </a:solidFill>
              </a:rPr>
              <a:t>If old electricals go to landfill, or are flytipped instead of being recycled, valuable resources are lost forever. That’s a big problem.</a:t>
            </a: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12529"/>
                </a:solidFill>
              </a:rPr>
              <a:t>Discarded or hoarded household electricals cost the UK economy £370 million per year of lost valuable raw materials </a:t>
            </a: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02124"/>
                </a:solidFill>
              </a:rPr>
              <a:t>When the raw materials of batteries are recovered, they can be reused for other purposes or to make new things. For example, the lithium in some batteries could power thousands of electric cars!</a:t>
            </a:r>
            <a:endParaRPr>
              <a:solidFill>
                <a:srgbClr val="212529"/>
              </a:solidFill>
            </a:endParaRPr>
          </a:p>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b="1">
                <a:solidFill>
                  <a:schemeClr val="dk1"/>
                </a:solidFill>
              </a:rPr>
              <a:t>N</a:t>
            </a:r>
            <a:r>
              <a:rPr lang="en-GB" b="1"/>
              <a:t>otes:</a:t>
            </a:r>
            <a:endParaRPr b="1"/>
          </a:p>
          <a:p>
            <a:pPr marL="0" lvl="0" indent="0" algn="l" rtl="0">
              <a:spcBef>
                <a:spcPts val="0"/>
              </a:spcBef>
              <a:spcAft>
                <a:spcPts val="0"/>
              </a:spcAft>
              <a:buClr>
                <a:schemeClr val="dk1"/>
              </a:buClr>
              <a:buSzPts val="1200"/>
              <a:buFont typeface="Arial"/>
              <a:buNone/>
            </a:pPr>
            <a:endParaRPr b="1"/>
          </a:p>
          <a:p>
            <a:pPr marL="457200" lvl="0" indent="-298450" algn="l" rtl="0">
              <a:spcBef>
                <a:spcPts val="0"/>
              </a:spcBef>
              <a:spcAft>
                <a:spcPts val="0"/>
              </a:spcAft>
              <a:buClr>
                <a:schemeClr val="dk1"/>
              </a:buClr>
              <a:buSzPts val="1100"/>
              <a:buFont typeface="Arial"/>
              <a:buChar char="●"/>
            </a:pPr>
            <a:r>
              <a:rPr lang="en-GB"/>
              <a:t>When we lose those precious resources it means new materials have to be found.</a:t>
            </a:r>
            <a:endParaRPr/>
          </a:p>
          <a:p>
            <a:pPr marL="457200" lvl="0" indent="-298450" algn="l" rtl="0">
              <a:spcBef>
                <a:spcPts val="0"/>
              </a:spcBef>
              <a:spcAft>
                <a:spcPts val="0"/>
              </a:spcAft>
              <a:buClr>
                <a:schemeClr val="dk1"/>
              </a:buClr>
              <a:buSzPts val="1100"/>
              <a:buFont typeface="Arial"/>
              <a:buChar char="●"/>
            </a:pPr>
            <a:r>
              <a:rPr lang="en-GB"/>
              <a:t>This involved mining for new metals </a:t>
            </a:r>
            <a:endParaRPr/>
          </a:p>
          <a:p>
            <a:pPr marL="457200" lvl="0" indent="-298450" algn="l" rtl="0">
              <a:spcBef>
                <a:spcPts val="0"/>
              </a:spcBef>
              <a:spcAft>
                <a:spcPts val="0"/>
              </a:spcAft>
              <a:buClr>
                <a:schemeClr val="dk1"/>
              </a:buClr>
              <a:buSzPts val="1100"/>
              <a:buFont typeface="Arial"/>
              <a:buChar char="●"/>
            </a:pPr>
            <a:r>
              <a:rPr lang="en-GB"/>
              <a:t>Mining new metals creates millions of CO2 emissions which damages our environment</a:t>
            </a:r>
            <a:endParaRPr/>
          </a:p>
          <a:p>
            <a:pPr marL="457200" lvl="0" indent="-298450" algn="l" rtl="0">
              <a:spcBef>
                <a:spcPts val="0"/>
              </a:spcBef>
              <a:spcAft>
                <a:spcPts val="0"/>
              </a:spcAft>
              <a:buClr>
                <a:schemeClr val="dk1"/>
              </a:buClr>
              <a:buSzPts val="1100"/>
              <a:buFont typeface="Arial"/>
              <a:buChar char="●"/>
            </a:pPr>
            <a:r>
              <a:rPr lang="en-GB"/>
              <a:t>If we used recycled metals to make new products, 86% less CO2 emissions would be released.</a:t>
            </a:r>
            <a:endParaRPr/>
          </a:p>
          <a:p>
            <a:pPr marL="0" lvl="0" indent="0" algn="l" rtl="0">
              <a:spcBef>
                <a:spcPts val="0"/>
              </a:spcBef>
              <a:spcAft>
                <a:spcPts val="0"/>
              </a:spcAft>
              <a:buClr>
                <a:schemeClr val="dk1"/>
              </a:buClr>
              <a:buSzPts val="1200"/>
              <a:buFont typeface="Arial"/>
              <a:buNone/>
            </a:pPr>
            <a:r>
              <a:rPr lang="en-GB" i="1">
                <a:solidFill>
                  <a:schemeClr val="dk1"/>
                </a:solidFill>
              </a:rPr>
              <a:t>Image - an example of a large open pit copper mine</a:t>
            </a:r>
            <a:endParaRPr/>
          </a:p>
          <a:p>
            <a:pPr marL="0" lvl="0" indent="0" algn="ctr" rtl="0">
              <a:lnSpc>
                <a:spcPct val="115000"/>
              </a:lnSpc>
              <a:spcBef>
                <a:spcPts val="0"/>
              </a:spcBef>
              <a:spcAft>
                <a:spcPts val="0"/>
              </a:spcAft>
              <a:buClr>
                <a:schemeClr val="dk1"/>
              </a:buClr>
              <a:buSzPts val="1100"/>
              <a:buFont typeface="Arial"/>
              <a:buNone/>
            </a:pPr>
            <a:endParaRPr>
              <a:solidFill>
                <a:srgbClr val="333333"/>
              </a:solidFill>
            </a:endParaRPr>
          </a:p>
          <a:p>
            <a:pPr marL="0" lvl="0" indent="0" algn="ctr" rtl="0">
              <a:lnSpc>
                <a:spcPct val="115000"/>
              </a:lnSpc>
              <a:spcBef>
                <a:spcPts val="0"/>
              </a:spcBef>
              <a:spcAft>
                <a:spcPts val="0"/>
              </a:spcAft>
              <a:buClr>
                <a:schemeClr val="dk1"/>
              </a:buClr>
              <a:buSzPts val="1100"/>
              <a:buFont typeface="Arial"/>
              <a:buNone/>
            </a:pPr>
            <a:endParaRPr/>
          </a:p>
        </p:txBody>
      </p:sp>
      <p:sp>
        <p:nvSpPr>
          <p:cNvPr id="335" name="Google Shape;335;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212529"/>
              </a:buClr>
              <a:buSzPts val="1200"/>
              <a:buFont typeface="Arial"/>
              <a:buNone/>
            </a:pPr>
            <a:r>
              <a:rPr lang="en-GB" b="1">
                <a:solidFill>
                  <a:srgbClr val="212529"/>
                </a:solidFill>
              </a:rPr>
              <a:t>Notes:</a:t>
            </a:r>
            <a:endParaRPr b="1">
              <a:solidFill>
                <a:srgbClr val="212529"/>
              </a:solidFill>
            </a:endParaRPr>
          </a:p>
          <a:p>
            <a:pPr marL="0" lvl="0" indent="0" algn="l" rtl="0">
              <a:spcBef>
                <a:spcPts val="0"/>
              </a:spcBef>
              <a:spcAft>
                <a:spcPts val="0"/>
              </a:spcAft>
              <a:buClr>
                <a:schemeClr val="dk1"/>
              </a:buClr>
              <a:buSzPts val="1200"/>
              <a:buFont typeface="Arial"/>
              <a:buNone/>
            </a:pP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12529"/>
                </a:solidFill>
              </a:rPr>
              <a:t>Discarded or hoarded household electricals cost the UK economy £370 million per year of lost valuable raw materials such as gold, copper, aluminium and steel.</a:t>
            </a: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12529"/>
                </a:solidFill>
              </a:rPr>
              <a:t>Many electrical items that are thrown away can actually be donated</a:t>
            </a: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12529"/>
                </a:solidFill>
              </a:rPr>
              <a:t>That includes your kettle, toys or laptops</a:t>
            </a: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12529"/>
                </a:solidFill>
              </a:rPr>
              <a:t>The average UK household is hiding away 20 unwanted electricals</a:t>
            </a: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12529"/>
                </a:solidFill>
              </a:rPr>
              <a:t>If we passed these on to charities they could make a big difference to people’s lives</a:t>
            </a:r>
            <a:endParaRPr>
              <a:solidFill>
                <a:srgbClr val="212529"/>
              </a:solidFill>
            </a:endParaRPr>
          </a:p>
          <a:p>
            <a:pPr marL="457200" lvl="0" indent="-298450" algn="l" rtl="0">
              <a:spcBef>
                <a:spcPts val="0"/>
              </a:spcBef>
              <a:spcAft>
                <a:spcPts val="0"/>
              </a:spcAft>
              <a:buClr>
                <a:srgbClr val="212529"/>
              </a:buClr>
              <a:buSzPts val="1100"/>
              <a:buFont typeface="Arial"/>
              <a:buChar char="●"/>
            </a:pPr>
            <a:r>
              <a:rPr lang="en-GB">
                <a:solidFill>
                  <a:srgbClr val="212529"/>
                </a:solidFill>
              </a:rPr>
              <a:t>Processed recycled electricals become commodities to buy and sell</a:t>
            </a:r>
            <a:endParaRPr>
              <a:solidFill>
                <a:srgbClr val="434343"/>
              </a:solidFill>
            </a:endParaRPr>
          </a:p>
          <a:p>
            <a:pPr marL="0" lvl="0" indent="0" algn="l" rtl="0">
              <a:spcBef>
                <a:spcPts val="0"/>
              </a:spcBef>
              <a:spcAft>
                <a:spcPts val="0"/>
              </a:spcAft>
              <a:buClr>
                <a:schemeClr val="dk1"/>
              </a:buClr>
              <a:buSzPts val="1200"/>
              <a:buFont typeface="Arial"/>
              <a:buNone/>
            </a:pPr>
            <a:endParaRPr>
              <a:solidFill>
                <a:srgbClr val="212529"/>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6" name="Google Shape;106;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38"/>
          <p:cNvSpPr>
            <a:spLocks noGrp="1"/>
          </p:cNvSpPr>
          <p:nvPr>
            <p:ph type="pic" idx="2"/>
          </p:nvPr>
        </p:nvSpPr>
        <p:spPr>
          <a:xfrm>
            <a:off x="5183188" y="987425"/>
            <a:ext cx="6172200" cy="4873625"/>
          </a:xfrm>
          <a:prstGeom prst="rect">
            <a:avLst/>
          </a:prstGeom>
          <a:noFill/>
          <a:ln>
            <a:noFill/>
          </a:ln>
        </p:spPr>
      </p:sp>
      <p:sp>
        <p:nvSpPr>
          <p:cNvPr id="113" name="Google Shape;113;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 name="Google Shape;11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133"/>
        <p:cNvGrpSpPr/>
        <p:nvPr/>
      </p:nvGrpSpPr>
      <p:grpSpPr>
        <a:xfrm>
          <a:off x="0" y="0"/>
          <a:ext cx="0" cy="0"/>
          <a:chOff x="0" y="0"/>
          <a:chExt cx="0" cy="0"/>
        </a:xfrm>
      </p:grpSpPr>
      <p:sp>
        <p:nvSpPr>
          <p:cNvPr id="134" name="Google Shape;134;p42"/>
          <p:cNvSpPr txBox="1">
            <a:spLocks noGrp="1"/>
          </p:cNvSpPr>
          <p:nvPr>
            <p:ph type="sldNum" idx="12"/>
          </p:nvPr>
        </p:nvSpPr>
        <p:spPr>
          <a:xfrm>
            <a:off x="5979516" y="6540500"/>
            <a:ext cx="226800" cy="230400"/>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
        <p:nvSpPr>
          <p:cNvPr id="135" name="Google Shape;135;p42"/>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sp>
        <p:nvSpPr>
          <p:cNvPr id="136" name="Google Shape;136;p42"/>
          <p:cNvSpPr txBox="1">
            <a:spLocks noGrp="1"/>
          </p:cNvSpPr>
          <p:nvPr>
            <p:ph type="subTitle" idx="1"/>
          </p:nvPr>
        </p:nvSpPr>
        <p:spPr>
          <a:xfrm>
            <a:off x="4400" y="5101800"/>
            <a:ext cx="12192000" cy="2724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333"/>
              <a:buFont typeface="Arial"/>
              <a:buNone/>
              <a:defRPr sz="1333" b="0" i="0" u="none" strike="noStrike" cap="none">
                <a:solidFill>
                  <a:srgbClr val="F799D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pic>
        <p:nvPicPr>
          <p:cNvPr id="137" name="Google Shape;137;p42"/>
          <p:cNvPicPr preferRelativeResize="0"/>
          <p:nvPr/>
        </p:nvPicPr>
        <p:blipFill rotWithShape="1">
          <a:blip r:embed="rId2">
            <a:alphaModFix/>
          </a:blip>
          <a:srcRect l="18488" t="39060" r="5552" b="33617"/>
          <a:stretch/>
        </p:blipFill>
        <p:spPr>
          <a:xfrm>
            <a:off x="199467" y="5865633"/>
            <a:ext cx="2214733" cy="79666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EEE content blank" type="tx">
  <p:cSld name="TITLE_AND_BODY">
    <p:spTree>
      <p:nvGrpSpPr>
        <p:cNvPr id="1" name="Shape 138"/>
        <p:cNvGrpSpPr/>
        <p:nvPr/>
      </p:nvGrpSpPr>
      <p:grpSpPr>
        <a:xfrm>
          <a:off x="0" y="0"/>
          <a:ext cx="0" cy="0"/>
          <a:chOff x="0" y="0"/>
          <a:chExt cx="0" cy="0"/>
        </a:xfrm>
      </p:grpSpPr>
      <p:cxnSp>
        <p:nvCxnSpPr>
          <p:cNvPr id="139" name="Google Shape;139;p43"/>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140" name="Google Shape;140;p43"/>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141" name="Google Shape;141;p43"/>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pic>
        <p:nvPicPr>
          <p:cNvPr id="142" name="Google Shape;142;p43"/>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143" name="Google Shape;143;p43"/>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144" name="Google Shape;144;p43"/>
          <p:cNvSpPr txBox="1">
            <a:spLocks noGrp="1"/>
          </p:cNvSpPr>
          <p:nvPr>
            <p:ph type="title"/>
          </p:nvPr>
        </p:nvSpPr>
        <p:spPr>
          <a:xfrm>
            <a:off x="578567" y="421767"/>
            <a:ext cx="10895600" cy="59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5" name="Google Shape;145;p43"/>
          <p:cNvSpPr txBox="1">
            <a:spLocks noGrp="1"/>
          </p:cNvSpPr>
          <p:nvPr>
            <p:ph type="body" idx="2"/>
          </p:nvPr>
        </p:nvSpPr>
        <p:spPr>
          <a:xfrm>
            <a:off x="456833" y="1246133"/>
            <a:ext cx="11281200" cy="4814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1pPr>
            <a:lvl2pPr marL="914400" marR="0" lvl="1"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rgbClr val="000000"/>
              </a:buClr>
              <a:buSzPts val="1400"/>
              <a:buFont typeface="Montserrat"/>
              <a:buChar char="■"/>
              <a:defRPr sz="1867" b="0" i="0" u="none" strike="noStrike" cap="none">
                <a:solidFill>
                  <a:srgbClr val="000000"/>
                </a:solidFill>
                <a:latin typeface="Montserrat"/>
                <a:ea typeface="Montserrat"/>
                <a:cs typeface="Montserrat"/>
                <a:sym typeface="Montserra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_AND_BODY 2">
  <p:cSld name="TITLE_AND_BODY 2">
    <p:bg>
      <p:bgPr>
        <a:solidFill>
          <a:srgbClr val="FFFFFF"/>
        </a:solidFill>
        <a:effectLst/>
      </p:bgPr>
    </p:bg>
    <p:spTree>
      <p:nvGrpSpPr>
        <p:cNvPr id="1" name="Shape 21"/>
        <p:cNvGrpSpPr/>
        <p:nvPr/>
      </p:nvGrpSpPr>
      <p:grpSpPr>
        <a:xfrm>
          <a:off x="0" y="0"/>
          <a:ext cx="0" cy="0"/>
          <a:chOff x="0" y="0"/>
          <a:chExt cx="0" cy="0"/>
        </a:xfrm>
      </p:grpSpPr>
      <p:cxnSp>
        <p:nvCxnSpPr>
          <p:cNvPr id="22" name="Google Shape;22;p24"/>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23" name="Google Shape;23;p24"/>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24" name="Google Shape;24;p24"/>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6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25" name="Google Shape;25;p24"/>
          <p:cNvPicPr preferRelativeResize="0"/>
          <p:nvPr/>
        </p:nvPicPr>
        <p:blipFill rotWithShape="1">
          <a:blip r:embed="rId3">
            <a:alphaModFix/>
          </a:blip>
          <a:srcRect/>
          <a:stretch/>
        </p:blipFill>
        <p:spPr>
          <a:xfrm>
            <a:off x="80973" y="6316661"/>
            <a:ext cx="487921" cy="43809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EEE content blank 1">
  <p:cSld name="WEEE content blank 1">
    <p:spTree>
      <p:nvGrpSpPr>
        <p:cNvPr id="1" name="Shape 146"/>
        <p:cNvGrpSpPr/>
        <p:nvPr/>
      </p:nvGrpSpPr>
      <p:grpSpPr>
        <a:xfrm>
          <a:off x="0" y="0"/>
          <a:ext cx="0" cy="0"/>
          <a:chOff x="0" y="0"/>
          <a:chExt cx="0" cy="0"/>
        </a:xfrm>
      </p:grpSpPr>
      <p:cxnSp>
        <p:nvCxnSpPr>
          <p:cNvPr id="147" name="Google Shape;147;p44"/>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148" name="Google Shape;148;p44"/>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149" name="Google Shape;149;p44"/>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pic>
        <p:nvPicPr>
          <p:cNvPr id="150" name="Google Shape;150;p44"/>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151" name="Google Shape;151;p44"/>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152" name="Google Shape;152;p44"/>
          <p:cNvSpPr txBox="1"/>
          <p:nvPr/>
        </p:nvSpPr>
        <p:spPr>
          <a:xfrm>
            <a:off x="416933" y="1200633"/>
            <a:ext cx="92980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EEE content layout 1">
  <p:cSld name="WEEE content layout 1">
    <p:spTree>
      <p:nvGrpSpPr>
        <p:cNvPr id="1" name="Shape 153"/>
        <p:cNvGrpSpPr/>
        <p:nvPr/>
      </p:nvGrpSpPr>
      <p:grpSpPr>
        <a:xfrm>
          <a:off x="0" y="0"/>
          <a:ext cx="0" cy="0"/>
          <a:chOff x="0" y="0"/>
          <a:chExt cx="0" cy="0"/>
        </a:xfrm>
      </p:grpSpPr>
      <p:cxnSp>
        <p:nvCxnSpPr>
          <p:cNvPr id="154" name="Google Shape;154;p45"/>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sp>
        <p:nvSpPr>
          <p:cNvPr id="155" name="Google Shape;155;p45"/>
          <p:cNvSpPr txBox="1">
            <a:spLocks noGrp="1"/>
          </p:cNvSpPr>
          <p:nvPr>
            <p:ph type="body" idx="1"/>
          </p:nvPr>
        </p:nvSpPr>
        <p:spPr>
          <a:xfrm>
            <a:off x="254667" y="2010867"/>
            <a:ext cx="5602400" cy="4100800"/>
          </a:xfrm>
          <a:prstGeom prst="rect">
            <a:avLst/>
          </a:prstGeom>
          <a:noFill/>
          <a:ln>
            <a:noFill/>
          </a:ln>
        </p:spPr>
        <p:txBody>
          <a:bodyPr spcFirstLastPara="1" wrap="square" lIns="0" tIns="0" rIns="91425" bIns="91425" anchor="t" anchorCtr="0">
            <a:noAutofit/>
          </a:bodyPr>
          <a:lstStyle>
            <a:lvl1pPr marL="457200" marR="0" lvl="0"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1pPr>
            <a:lvl2pPr marL="914400" marR="0" lvl="1"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2pPr>
            <a:lvl3pPr marL="1371600" marR="0" lvl="2"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3pPr>
            <a:lvl4pPr marL="1828800" marR="0" lvl="3"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4pPr>
            <a:lvl5pPr marL="2286000" marR="0" lvl="4"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5pPr>
            <a:lvl6pPr marL="2743200" marR="0" lvl="5"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6pPr>
            <a:lvl7pPr marL="3200400" marR="0" lvl="6"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7pPr>
            <a:lvl8pPr marL="3657600" marR="0" lvl="7"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8pPr>
            <a:lvl9pPr marL="4114800" marR="0" lvl="8"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9pPr>
          </a:lstStyle>
          <a:p>
            <a:endParaRPr/>
          </a:p>
        </p:txBody>
      </p:sp>
      <p:sp>
        <p:nvSpPr>
          <p:cNvPr id="156" name="Google Shape;156;p45"/>
          <p:cNvSpPr txBox="1">
            <a:spLocks noGrp="1"/>
          </p:cNvSpPr>
          <p:nvPr>
            <p:ph type="title"/>
          </p:nvPr>
        </p:nvSpPr>
        <p:spPr>
          <a:xfrm>
            <a:off x="254667" y="518067"/>
            <a:ext cx="5681200" cy="126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a:solidFill>
                  <a:srgbClr val="333333"/>
                </a:solidFill>
                <a:latin typeface="Montserrat"/>
                <a:ea typeface="Montserrat"/>
                <a:cs typeface="Montserrat"/>
                <a:sym typeface="Montserrat"/>
              </a:defRPr>
            </a:lvl1pPr>
            <a:lvl2pPr lvl="1" algn="ctr">
              <a:lnSpc>
                <a:spcPct val="100000"/>
              </a:lnSpc>
              <a:spcBef>
                <a:spcPts val="0"/>
              </a:spcBef>
              <a:spcAft>
                <a:spcPts val="0"/>
              </a:spcAft>
              <a:buSzPts val="2000"/>
              <a:buNone/>
              <a:defRPr/>
            </a:lvl2pPr>
            <a:lvl3pPr lvl="2" algn="ctr">
              <a:lnSpc>
                <a:spcPct val="100000"/>
              </a:lnSpc>
              <a:spcBef>
                <a:spcPts val="0"/>
              </a:spcBef>
              <a:spcAft>
                <a:spcPts val="0"/>
              </a:spcAft>
              <a:buSzPts val="2000"/>
              <a:buNone/>
              <a:defRPr/>
            </a:lvl3pPr>
            <a:lvl4pPr lvl="3" algn="ctr">
              <a:lnSpc>
                <a:spcPct val="100000"/>
              </a:lnSpc>
              <a:spcBef>
                <a:spcPts val="0"/>
              </a:spcBef>
              <a:spcAft>
                <a:spcPts val="0"/>
              </a:spcAft>
              <a:buSzPts val="2000"/>
              <a:buNone/>
              <a:defRPr/>
            </a:lvl4pPr>
            <a:lvl5pPr lvl="4" algn="ctr">
              <a:lnSpc>
                <a:spcPct val="100000"/>
              </a:lnSpc>
              <a:spcBef>
                <a:spcPts val="0"/>
              </a:spcBef>
              <a:spcAft>
                <a:spcPts val="0"/>
              </a:spcAft>
              <a:buSzPts val="2000"/>
              <a:buNone/>
              <a:defRPr/>
            </a:lvl5pPr>
            <a:lvl6pPr lvl="5" algn="ctr">
              <a:lnSpc>
                <a:spcPct val="100000"/>
              </a:lnSpc>
              <a:spcBef>
                <a:spcPts val="0"/>
              </a:spcBef>
              <a:spcAft>
                <a:spcPts val="0"/>
              </a:spcAft>
              <a:buSzPts val="2000"/>
              <a:buNone/>
              <a:defRPr/>
            </a:lvl6pPr>
            <a:lvl7pPr lvl="6" algn="ctr">
              <a:lnSpc>
                <a:spcPct val="100000"/>
              </a:lnSpc>
              <a:spcBef>
                <a:spcPts val="0"/>
              </a:spcBef>
              <a:spcAft>
                <a:spcPts val="0"/>
              </a:spcAft>
              <a:buSzPts val="2000"/>
              <a:buNone/>
              <a:defRPr/>
            </a:lvl7pPr>
            <a:lvl8pPr lvl="7" algn="ctr">
              <a:lnSpc>
                <a:spcPct val="100000"/>
              </a:lnSpc>
              <a:spcBef>
                <a:spcPts val="0"/>
              </a:spcBef>
              <a:spcAft>
                <a:spcPts val="0"/>
              </a:spcAft>
              <a:buSzPts val="2000"/>
              <a:buNone/>
              <a:defRPr/>
            </a:lvl8pPr>
            <a:lvl9pPr lvl="8" algn="ctr">
              <a:lnSpc>
                <a:spcPct val="100000"/>
              </a:lnSpc>
              <a:spcBef>
                <a:spcPts val="0"/>
              </a:spcBef>
              <a:spcAft>
                <a:spcPts val="0"/>
              </a:spcAft>
              <a:buSzPts val="2000"/>
              <a:buNone/>
              <a:defRPr/>
            </a:lvl9pPr>
          </a:lstStyle>
          <a:p>
            <a:endParaRPr/>
          </a:p>
        </p:txBody>
      </p:sp>
      <p:sp>
        <p:nvSpPr>
          <p:cNvPr id="157" name="Google Shape;157;p45"/>
          <p:cNvSpPr/>
          <p:nvPr/>
        </p:nvSpPr>
        <p:spPr>
          <a:xfrm>
            <a:off x="6173067" y="208333"/>
            <a:ext cx="5769200" cy="5999600"/>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158" name="Google Shape;158;p45"/>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159" name="Google Shape;159;p45"/>
          <p:cNvSpPr txBox="1">
            <a:spLocks noGrp="1"/>
          </p:cNvSpPr>
          <p:nvPr>
            <p:ph type="subTitle" idx="2"/>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pic>
        <p:nvPicPr>
          <p:cNvPr id="160" name="Google Shape;160;p45"/>
          <p:cNvPicPr preferRelativeResize="0"/>
          <p:nvPr/>
        </p:nvPicPr>
        <p:blipFill rotWithShape="1">
          <a:blip r:embed="rId3">
            <a:alphaModFix/>
          </a:blip>
          <a:srcRect/>
          <a:stretch/>
        </p:blipFill>
        <p:spPr>
          <a:xfrm>
            <a:off x="94440" y="6316761"/>
            <a:ext cx="487921" cy="43809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EEE content layout 2">
  <p:cSld name="WEEE content layout 2">
    <p:spTree>
      <p:nvGrpSpPr>
        <p:cNvPr id="1" name="Shape 161"/>
        <p:cNvGrpSpPr/>
        <p:nvPr/>
      </p:nvGrpSpPr>
      <p:grpSpPr>
        <a:xfrm>
          <a:off x="0" y="0"/>
          <a:ext cx="0" cy="0"/>
          <a:chOff x="0" y="0"/>
          <a:chExt cx="0" cy="0"/>
        </a:xfrm>
      </p:grpSpPr>
      <p:cxnSp>
        <p:nvCxnSpPr>
          <p:cNvPr id="162" name="Google Shape;162;p46"/>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sp>
        <p:nvSpPr>
          <p:cNvPr id="163" name="Google Shape;163;p46"/>
          <p:cNvSpPr txBox="1">
            <a:spLocks noGrp="1"/>
          </p:cNvSpPr>
          <p:nvPr>
            <p:ph type="body" idx="1"/>
          </p:nvPr>
        </p:nvSpPr>
        <p:spPr>
          <a:xfrm>
            <a:off x="6173067" y="2010867"/>
            <a:ext cx="5602400" cy="4100800"/>
          </a:xfrm>
          <a:prstGeom prst="rect">
            <a:avLst/>
          </a:prstGeom>
          <a:noFill/>
          <a:ln>
            <a:noFill/>
          </a:ln>
        </p:spPr>
        <p:txBody>
          <a:bodyPr spcFirstLastPara="1" wrap="square" lIns="0" tIns="0" rIns="91425" bIns="91425" anchor="t" anchorCtr="0">
            <a:noAutofit/>
          </a:bodyPr>
          <a:lstStyle>
            <a:lvl1pPr marL="457200" marR="0" lvl="0"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1pPr>
            <a:lvl2pPr marL="914400" marR="0" lvl="1"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2pPr>
            <a:lvl3pPr marL="1371600" marR="0" lvl="2"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3pPr>
            <a:lvl4pPr marL="1828800" marR="0" lvl="3"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4pPr>
            <a:lvl5pPr marL="2286000" marR="0" lvl="4"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5pPr>
            <a:lvl6pPr marL="2743200" marR="0" lvl="5"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6pPr>
            <a:lvl7pPr marL="3200400" marR="0" lvl="6"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7pPr>
            <a:lvl8pPr marL="3657600" marR="0" lvl="7"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8pPr>
            <a:lvl9pPr marL="4114800" marR="0" lvl="8" indent="-304800" algn="l" rtl="0">
              <a:lnSpc>
                <a:spcPct val="100000"/>
              </a:lnSpc>
              <a:spcBef>
                <a:spcPts val="0"/>
              </a:spcBef>
              <a:spcAft>
                <a:spcPts val="0"/>
              </a:spcAft>
              <a:buClr>
                <a:srgbClr val="333333"/>
              </a:buClr>
              <a:buSzPts val="1200"/>
              <a:buFont typeface="Montserrat Light"/>
              <a:buChar char="■"/>
              <a:defRPr sz="1600" b="0" i="0" u="none" strike="noStrike" cap="none">
                <a:solidFill>
                  <a:srgbClr val="333333"/>
                </a:solidFill>
                <a:latin typeface="Montserrat Light"/>
                <a:ea typeface="Montserrat Light"/>
                <a:cs typeface="Montserrat Light"/>
                <a:sym typeface="Montserrat Light"/>
              </a:defRPr>
            </a:lvl9pPr>
          </a:lstStyle>
          <a:p>
            <a:endParaRPr/>
          </a:p>
        </p:txBody>
      </p:sp>
      <p:sp>
        <p:nvSpPr>
          <p:cNvPr id="164" name="Google Shape;164;p46"/>
          <p:cNvSpPr txBox="1">
            <a:spLocks noGrp="1"/>
          </p:cNvSpPr>
          <p:nvPr>
            <p:ph type="title"/>
          </p:nvPr>
        </p:nvSpPr>
        <p:spPr>
          <a:xfrm>
            <a:off x="6173067" y="518067"/>
            <a:ext cx="5681200" cy="126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a:solidFill>
                  <a:srgbClr val="333333"/>
                </a:solidFill>
                <a:latin typeface="Montserrat"/>
                <a:ea typeface="Montserrat"/>
                <a:cs typeface="Montserrat"/>
                <a:sym typeface="Montserrat"/>
              </a:defRPr>
            </a:lvl1pPr>
            <a:lvl2pPr lvl="1" algn="ctr">
              <a:lnSpc>
                <a:spcPct val="100000"/>
              </a:lnSpc>
              <a:spcBef>
                <a:spcPts val="0"/>
              </a:spcBef>
              <a:spcAft>
                <a:spcPts val="0"/>
              </a:spcAft>
              <a:buSzPts val="2000"/>
              <a:buNone/>
              <a:defRPr/>
            </a:lvl2pPr>
            <a:lvl3pPr lvl="2" algn="ctr">
              <a:lnSpc>
                <a:spcPct val="100000"/>
              </a:lnSpc>
              <a:spcBef>
                <a:spcPts val="0"/>
              </a:spcBef>
              <a:spcAft>
                <a:spcPts val="0"/>
              </a:spcAft>
              <a:buSzPts val="2000"/>
              <a:buNone/>
              <a:defRPr/>
            </a:lvl3pPr>
            <a:lvl4pPr lvl="3" algn="ctr">
              <a:lnSpc>
                <a:spcPct val="100000"/>
              </a:lnSpc>
              <a:spcBef>
                <a:spcPts val="0"/>
              </a:spcBef>
              <a:spcAft>
                <a:spcPts val="0"/>
              </a:spcAft>
              <a:buSzPts val="2000"/>
              <a:buNone/>
              <a:defRPr/>
            </a:lvl4pPr>
            <a:lvl5pPr lvl="4" algn="ctr">
              <a:lnSpc>
                <a:spcPct val="100000"/>
              </a:lnSpc>
              <a:spcBef>
                <a:spcPts val="0"/>
              </a:spcBef>
              <a:spcAft>
                <a:spcPts val="0"/>
              </a:spcAft>
              <a:buSzPts val="2000"/>
              <a:buNone/>
              <a:defRPr/>
            </a:lvl5pPr>
            <a:lvl6pPr lvl="5" algn="ctr">
              <a:lnSpc>
                <a:spcPct val="100000"/>
              </a:lnSpc>
              <a:spcBef>
                <a:spcPts val="0"/>
              </a:spcBef>
              <a:spcAft>
                <a:spcPts val="0"/>
              </a:spcAft>
              <a:buSzPts val="2000"/>
              <a:buNone/>
              <a:defRPr/>
            </a:lvl6pPr>
            <a:lvl7pPr lvl="6" algn="ctr">
              <a:lnSpc>
                <a:spcPct val="100000"/>
              </a:lnSpc>
              <a:spcBef>
                <a:spcPts val="0"/>
              </a:spcBef>
              <a:spcAft>
                <a:spcPts val="0"/>
              </a:spcAft>
              <a:buSzPts val="2000"/>
              <a:buNone/>
              <a:defRPr/>
            </a:lvl7pPr>
            <a:lvl8pPr lvl="7" algn="ctr">
              <a:lnSpc>
                <a:spcPct val="100000"/>
              </a:lnSpc>
              <a:spcBef>
                <a:spcPts val="0"/>
              </a:spcBef>
              <a:spcAft>
                <a:spcPts val="0"/>
              </a:spcAft>
              <a:buSzPts val="2000"/>
              <a:buNone/>
              <a:defRPr/>
            </a:lvl8pPr>
            <a:lvl9pPr lvl="8" algn="ctr">
              <a:lnSpc>
                <a:spcPct val="100000"/>
              </a:lnSpc>
              <a:spcBef>
                <a:spcPts val="0"/>
              </a:spcBef>
              <a:spcAft>
                <a:spcPts val="0"/>
              </a:spcAft>
              <a:buSzPts val="2000"/>
              <a:buNone/>
              <a:defRPr/>
            </a:lvl9pPr>
          </a:lstStyle>
          <a:p>
            <a:endParaRPr/>
          </a:p>
        </p:txBody>
      </p:sp>
      <p:sp>
        <p:nvSpPr>
          <p:cNvPr id="165" name="Google Shape;165;p46"/>
          <p:cNvSpPr/>
          <p:nvPr/>
        </p:nvSpPr>
        <p:spPr>
          <a:xfrm>
            <a:off x="228300" y="208333"/>
            <a:ext cx="5769200" cy="5999600"/>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166" name="Google Shape;166;p46"/>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167" name="Google Shape;167;p46"/>
          <p:cNvSpPr txBox="1">
            <a:spLocks noGrp="1"/>
          </p:cNvSpPr>
          <p:nvPr>
            <p:ph type="subTitle" idx="2"/>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pic>
        <p:nvPicPr>
          <p:cNvPr id="168" name="Google Shape;168;p46"/>
          <p:cNvPicPr preferRelativeResize="0"/>
          <p:nvPr/>
        </p:nvPicPr>
        <p:blipFill rotWithShape="1">
          <a:blip r:embed="rId3">
            <a:alphaModFix/>
          </a:blip>
          <a:srcRect/>
          <a:stretch/>
        </p:blipFill>
        <p:spPr>
          <a:xfrm>
            <a:off x="94440" y="6316761"/>
            <a:ext cx="487921" cy="43809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EEE content big image">
  <p:cSld name="WEEE content big image">
    <p:spTree>
      <p:nvGrpSpPr>
        <p:cNvPr id="1" name="Shape 169"/>
        <p:cNvGrpSpPr/>
        <p:nvPr/>
      </p:nvGrpSpPr>
      <p:grpSpPr>
        <a:xfrm>
          <a:off x="0" y="0"/>
          <a:ext cx="0" cy="0"/>
          <a:chOff x="0" y="0"/>
          <a:chExt cx="0" cy="0"/>
        </a:xfrm>
      </p:grpSpPr>
      <p:cxnSp>
        <p:nvCxnSpPr>
          <p:cNvPr id="170" name="Google Shape;170;p47"/>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sp>
        <p:nvSpPr>
          <p:cNvPr id="171" name="Google Shape;171;p47"/>
          <p:cNvSpPr/>
          <p:nvPr/>
        </p:nvSpPr>
        <p:spPr>
          <a:xfrm>
            <a:off x="228300" y="208333"/>
            <a:ext cx="11722800" cy="5999600"/>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172" name="Google Shape;172;p47"/>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173" name="Google Shape;173;p47"/>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pic>
        <p:nvPicPr>
          <p:cNvPr id="174" name="Google Shape;174;p47"/>
          <p:cNvPicPr preferRelativeResize="0"/>
          <p:nvPr/>
        </p:nvPicPr>
        <p:blipFill rotWithShape="1">
          <a:blip r:embed="rId3">
            <a:alphaModFix/>
          </a:blip>
          <a:srcRect/>
          <a:stretch/>
        </p:blipFill>
        <p:spPr>
          <a:xfrm>
            <a:off x="94440" y="6316761"/>
            <a:ext cx="487921" cy="43809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statement page white">
  <p:cSld name="Big statement page white">
    <p:spTree>
      <p:nvGrpSpPr>
        <p:cNvPr id="1" name="Shape 175"/>
        <p:cNvGrpSpPr/>
        <p:nvPr/>
      </p:nvGrpSpPr>
      <p:grpSpPr>
        <a:xfrm>
          <a:off x="0" y="0"/>
          <a:ext cx="0" cy="0"/>
          <a:chOff x="0" y="0"/>
          <a:chExt cx="0" cy="0"/>
        </a:xfrm>
      </p:grpSpPr>
      <p:sp>
        <p:nvSpPr>
          <p:cNvPr id="176" name="Google Shape;176;p48"/>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000"/>
              <a:buNone/>
              <a:defRPr sz="4000">
                <a:solidFill>
                  <a:srgbClr val="333333"/>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cxnSp>
        <p:nvCxnSpPr>
          <p:cNvPr id="177" name="Google Shape;177;p48"/>
          <p:cNvCxnSpPr/>
          <p:nvPr/>
        </p:nvCxnSpPr>
        <p:spPr>
          <a:xfrm rot="10800000" flipH="1">
            <a:off x="228300" y="6268867"/>
            <a:ext cx="11722800" cy="800"/>
          </a:xfrm>
          <a:prstGeom prst="straightConnector1">
            <a:avLst/>
          </a:prstGeom>
          <a:noFill/>
          <a:ln w="9525" cap="flat" cmpd="sng">
            <a:solidFill>
              <a:srgbClr val="A9A9A9"/>
            </a:solidFill>
            <a:prstDash val="solid"/>
            <a:round/>
            <a:headEnd type="none" w="sm" len="sm"/>
            <a:tailEnd type="none" w="sm" len="sm"/>
          </a:ln>
        </p:spPr>
      </p:cxnSp>
      <p:pic>
        <p:nvPicPr>
          <p:cNvPr id="178" name="Google Shape;178;p48"/>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179" name="Google Shape;179;p48"/>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statement page pink">
  <p:cSld name="Big statement page pink">
    <p:spTree>
      <p:nvGrpSpPr>
        <p:cNvPr id="1" name="Shape 180"/>
        <p:cNvGrpSpPr/>
        <p:nvPr/>
      </p:nvGrpSpPr>
      <p:grpSpPr>
        <a:xfrm>
          <a:off x="0" y="0"/>
          <a:ext cx="0" cy="0"/>
          <a:chOff x="0" y="0"/>
          <a:chExt cx="0" cy="0"/>
        </a:xfrm>
      </p:grpSpPr>
      <p:sp>
        <p:nvSpPr>
          <p:cNvPr id="181" name="Google Shape;181;p49"/>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000"/>
              <a:buNone/>
              <a:defRPr sz="4000">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182" name="Google Shape;182;p49"/>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183" name="Google Shape;183;p49"/>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sm" len="sm"/>
            <a:tailEnd type="none" w="sm" len="sm"/>
          </a:ln>
        </p:spPr>
      </p:cxnSp>
      <p:sp>
        <p:nvSpPr>
          <p:cNvPr id="184" name="Google Shape;184;p49"/>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9pPr>
          </a:lstStyle>
          <a:p>
            <a:endParaRPr/>
          </a:p>
        </p:txBody>
      </p:sp>
      <p:pic>
        <p:nvPicPr>
          <p:cNvPr id="185" name="Google Shape;185;p49"/>
          <p:cNvPicPr preferRelativeResize="0"/>
          <p:nvPr/>
        </p:nvPicPr>
        <p:blipFill rotWithShape="1">
          <a:blip r:embed="rId3">
            <a:alphaModFix/>
          </a:blip>
          <a:srcRect/>
          <a:stretch/>
        </p:blipFill>
        <p:spPr>
          <a:xfrm>
            <a:off x="107800" y="6345451"/>
            <a:ext cx="473400" cy="4251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statement blue">
  <p:cSld name="Big statement blue">
    <p:spTree>
      <p:nvGrpSpPr>
        <p:cNvPr id="1" name="Shape 186"/>
        <p:cNvGrpSpPr/>
        <p:nvPr/>
      </p:nvGrpSpPr>
      <p:grpSpPr>
        <a:xfrm>
          <a:off x="0" y="0"/>
          <a:ext cx="0" cy="0"/>
          <a:chOff x="0" y="0"/>
          <a:chExt cx="0" cy="0"/>
        </a:xfrm>
      </p:grpSpPr>
      <p:sp>
        <p:nvSpPr>
          <p:cNvPr id="187" name="Google Shape;187;p50"/>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000"/>
              <a:buNone/>
              <a:defRPr sz="4000">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188" name="Google Shape;188;p50"/>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189" name="Google Shape;189;p50"/>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sm" len="sm"/>
            <a:tailEnd type="none" w="sm" len="sm"/>
          </a:ln>
        </p:spPr>
      </p:cxnSp>
      <p:sp>
        <p:nvSpPr>
          <p:cNvPr id="190" name="Google Shape;190;p50"/>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9pPr>
          </a:lstStyle>
          <a:p>
            <a:endParaRPr/>
          </a:p>
        </p:txBody>
      </p:sp>
      <p:pic>
        <p:nvPicPr>
          <p:cNvPr id="191" name="Google Shape;191;p50"/>
          <p:cNvPicPr preferRelativeResize="0"/>
          <p:nvPr/>
        </p:nvPicPr>
        <p:blipFill rotWithShape="1">
          <a:blip r:embed="rId3">
            <a:alphaModFix/>
          </a:blip>
          <a:srcRect/>
          <a:stretch/>
        </p:blipFill>
        <p:spPr>
          <a:xfrm>
            <a:off x="107800" y="6345451"/>
            <a:ext cx="473400" cy="4251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statement green">
  <p:cSld name="Big statement green">
    <p:spTree>
      <p:nvGrpSpPr>
        <p:cNvPr id="1" name="Shape 192"/>
        <p:cNvGrpSpPr/>
        <p:nvPr/>
      </p:nvGrpSpPr>
      <p:grpSpPr>
        <a:xfrm>
          <a:off x="0" y="0"/>
          <a:ext cx="0" cy="0"/>
          <a:chOff x="0" y="0"/>
          <a:chExt cx="0" cy="0"/>
        </a:xfrm>
      </p:grpSpPr>
      <p:sp>
        <p:nvSpPr>
          <p:cNvPr id="193" name="Google Shape;193;p51"/>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000"/>
              <a:buNone/>
              <a:defRPr sz="4000">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194" name="Google Shape;194;p51"/>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195" name="Google Shape;195;p51"/>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sm" len="sm"/>
            <a:tailEnd type="none" w="sm" len="sm"/>
          </a:ln>
        </p:spPr>
      </p:cxnSp>
      <p:sp>
        <p:nvSpPr>
          <p:cNvPr id="196" name="Google Shape;196;p51"/>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9pPr>
          </a:lstStyle>
          <a:p>
            <a:endParaRPr/>
          </a:p>
        </p:txBody>
      </p:sp>
      <p:pic>
        <p:nvPicPr>
          <p:cNvPr id="197" name="Google Shape;197;p51"/>
          <p:cNvPicPr preferRelativeResize="0"/>
          <p:nvPr/>
        </p:nvPicPr>
        <p:blipFill rotWithShape="1">
          <a:blip r:embed="rId3">
            <a:alphaModFix/>
          </a:blip>
          <a:srcRect/>
          <a:stretch/>
        </p:blipFill>
        <p:spPr>
          <a:xfrm>
            <a:off x="107800" y="6345451"/>
            <a:ext cx="473400" cy="4251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statement purple">
  <p:cSld name="Big statement purple">
    <p:spTree>
      <p:nvGrpSpPr>
        <p:cNvPr id="1" name="Shape 198"/>
        <p:cNvGrpSpPr/>
        <p:nvPr/>
      </p:nvGrpSpPr>
      <p:grpSpPr>
        <a:xfrm>
          <a:off x="0" y="0"/>
          <a:ext cx="0" cy="0"/>
          <a:chOff x="0" y="0"/>
          <a:chExt cx="0" cy="0"/>
        </a:xfrm>
      </p:grpSpPr>
      <p:sp>
        <p:nvSpPr>
          <p:cNvPr id="199" name="Google Shape;199;p52"/>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000"/>
              <a:buNone/>
              <a:defRPr sz="4000">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00" name="Google Shape;200;p52"/>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201" name="Google Shape;201;p52"/>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sm" len="sm"/>
            <a:tailEnd type="none" w="sm" len="sm"/>
          </a:ln>
        </p:spPr>
      </p:cxnSp>
      <p:sp>
        <p:nvSpPr>
          <p:cNvPr id="202" name="Google Shape;202;p52"/>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9pPr>
          </a:lstStyle>
          <a:p>
            <a:endParaRPr/>
          </a:p>
        </p:txBody>
      </p:sp>
      <p:pic>
        <p:nvPicPr>
          <p:cNvPr id="203" name="Google Shape;203;p52"/>
          <p:cNvPicPr preferRelativeResize="0"/>
          <p:nvPr/>
        </p:nvPicPr>
        <p:blipFill rotWithShape="1">
          <a:blip r:embed="rId3">
            <a:alphaModFix/>
          </a:blip>
          <a:srcRect/>
          <a:stretch/>
        </p:blipFill>
        <p:spPr>
          <a:xfrm>
            <a:off x="107800" y="6345451"/>
            <a:ext cx="473400" cy="4251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statement red">
  <p:cSld name="Big statement red">
    <p:spTree>
      <p:nvGrpSpPr>
        <p:cNvPr id="1" name="Shape 204"/>
        <p:cNvGrpSpPr/>
        <p:nvPr/>
      </p:nvGrpSpPr>
      <p:grpSpPr>
        <a:xfrm>
          <a:off x="0" y="0"/>
          <a:ext cx="0" cy="0"/>
          <a:chOff x="0" y="0"/>
          <a:chExt cx="0" cy="0"/>
        </a:xfrm>
      </p:grpSpPr>
      <p:sp>
        <p:nvSpPr>
          <p:cNvPr id="205" name="Google Shape;205;p53"/>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000"/>
              <a:buNone/>
              <a:defRPr sz="4000">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06" name="Google Shape;206;p53"/>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207" name="Google Shape;207;p53"/>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sm" len="sm"/>
            <a:tailEnd type="none" w="sm" len="sm"/>
          </a:ln>
        </p:spPr>
      </p:cxnSp>
      <p:sp>
        <p:nvSpPr>
          <p:cNvPr id="208" name="Google Shape;208;p53"/>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9pPr>
          </a:lstStyle>
          <a:p>
            <a:endParaRPr/>
          </a:p>
        </p:txBody>
      </p:sp>
      <p:pic>
        <p:nvPicPr>
          <p:cNvPr id="209" name="Google Shape;209;p53"/>
          <p:cNvPicPr preferRelativeResize="0"/>
          <p:nvPr/>
        </p:nvPicPr>
        <p:blipFill rotWithShape="1">
          <a:blip r:embed="rId3">
            <a:alphaModFix/>
          </a:blip>
          <a:srcRect/>
          <a:stretch/>
        </p:blipFill>
        <p:spPr>
          <a:xfrm>
            <a:off x="107800" y="6345451"/>
            <a:ext cx="473400" cy="425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WEEE content blank" type="tx">
  <p:cSld name="TITLE_AND_BODY">
    <p:bg>
      <p:bgPr>
        <a:solidFill>
          <a:srgbClr val="FFFFFF"/>
        </a:solidFill>
        <a:effectLst/>
      </p:bgPr>
    </p:bg>
    <p:spTree>
      <p:nvGrpSpPr>
        <p:cNvPr id="1" name="Shape 26"/>
        <p:cNvGrpSpPr/>
        <p:nvPr/>
      </p:nvGrpSpPr>
      <p:grpSpPr>
        <a:xfrm>
          <a:off x="0" y="0"/>
          <a:ext cx="0" cy="0"/>
          <a:chOff x="0" y="0"/>
          <a:chExt cx="0" cy="0"/>
        </a:xfrm>
      </p:grpSpPr>
      <p:cxnSp>
        <p:nvCxnSpPr>
          <p:cNvPr id="27" name="Google Shape;27;p25"/>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28" name="Google Shape;28;p25"/>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29" name="Google Shape;29;p25"/>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800"/>
              <a:buNone/>
              <a:defRPr sz="800">
                <a:latin typeface="Montserrat Light"/>
                <a:ea typeface="Montserrat Light"/>
                <a:cs typeface="Montserrat Light"/>
                <a:sym typeface="Montserrat Light"/>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pic>
        <p:nvPicPr>
          <p:cNvPr id="30" name="Google Shape;30;p25"/>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31" name="Google Shape;31;p25"/>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32" name="Google Shape;32;p25"/>
          <p:cNvSpPr txBox="1">
            <a:spLocks noGrp="1"/>
          </p:cNvSpPr>
          <p:nvPr>
            <p:ph type="title"/>
          </p:nvPr>
        </p:nvSpPr>
        <p:spPr>
          <a:xfrm>
            <a:off x="578567" y="421767"/>
            <a:ext cx="10895600" cy="5984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1400"/>
              <a:buFont typeface="Play"/>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5"/>
          <p:cNvSpPr txBox="1">
            <a:spLocks noGrp="1"/>
          </p:cNvSpPr>
          <p:nvPr>
            <p:ph type="body" idx="2"/>
          </p:nvPr>
        </p:nvSpPr>
        <p:spPr>
          <a:xfrm>
            <a:off x="456833" y="1246133"/>
            <a:ext cx="11281200" cy="48144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1pPr>
            <a:lvl2pPr marL="914400" lvl="1"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2pPr>
            <a:lvl3pPr marL="1371600" lvl="2"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3pPr>
            <a:lvl4pPr marL="1828800" lvl="3"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4pPr>
            <a:lvl5pPr marL="2286000" lvl="4"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5pPr>
            <a:lvl6pPr marL="2743200" lvl="5"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6pPr>
            <a:lvl7pPr marL="3200400" lvl="6"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7pPr>
            <a:lvl8pPr marL="3657600" lvl="7"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8pPr>
            <a:lvl9pPr marL="4114800" lvl="8"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statement orange">
  <p:cSld name="Big statement orange">
    <p:spTree>
      <p:nvGrpSpPr>
        <p:cNvPr id="1" name="Shape 210"/>
        <p:cNvGrpSpPr/>
        <p:nvPr/>
      </p:nvGrpSpPr>
      <p:grpSpPr>
        <a:xfrm>
          <a:off x="0" y="0"/>
          <a:ext cx="0" cy="0"/>
          <a:chOff x="0" y="0"/>
          <a:chExt cx="0" cy="0"/>
        </a:xfrm>
      </p:grpSpPr>
      <p:sp>
        <p:nvSpPr>
          <p:cNvPr id="211" name="Google Shape;211;p54"/>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000"/>
              <a:buNone/>
              <a:defRPr sz="4000">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12" name="Google Shape;212;p54"/>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213" name="Google Shape;213;p54"/>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sm" len="sm"/>
            <a:tailEnd type="none" w="sm" len="sm"/>
          </a:ln>
        </p:spPr>
      </p:cxnSp>
      <p:sp>
        <p:nvSpPr>
          <p:cNvPr id="214" name="Google Shape;214;p54"/>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9pPr>
          </a:lstStyle>
          <a:p>
            <a:endParaRPr/>
          </a:p>
        </p:txBody>
      </p:sp>
      <p:pic>
        <p:nvPicPr>
          <p:cNvPr id="215" name="Google Shape;215;p54"/>
          <p:cNvPicPr preferRelativeResize="0"/>
          <p:nvPr/>
        </p:nvPicPr>
        <p:blipFill rotWithShape="1">
          <a:blip r:embed="rId3">
            <a:alphaModFix/>
          </a:blip>
          <a:srcRect/>
          <a:stretch/>
        </p:blipFill>
        <p:spPr>
          <a:xfrm>
            <a:off x="107800" y="6345451"/>
            <a:ext cx="473400" cy="4251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WEEE breaker pink">
  <p:cSld name="WEEE breaker pink">
    <p:spTree>
      <p:nvGrpSpPr>
        <p:cNvPr id="1" name="Shape 216"/>
        <p:cNvGrpSpPr/>
        <p:nvPr/>
      </p:nvGrpSpPr>
      <p:grpSpPr>
        <a:xfrm>
          <a:off x="0" y="0"/>
          <a:ext cx="0" cy="0"/>
          <a:chOff x="0" y="0"/>
          <a:chExt cx="0" cy="0"/>
        </a:xfrm>
      </p:grpSpPr>
      <p:sp>
        <p:nvSpPr>
          <p:cNvPr id="217" name="Google Shape;217;p55"/>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18" name="Google Shape;218;p55"/>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EEE breaker blue">
  <p:cSld name="WEEE breaker blue">
    <p:spTree>
      <p:nvGrpSpPr>
        <p:cNvPr id="1" name="Shape 219"/>
        <p:cNvGrpSpPr/>
        <p:nvPr/>
      </p:nvGrpSpPr>
      <p:grpSpPr>
        <a:xfrm>
          <a:off x="0" y="0"/>
          <a:ext cx="0" cy="0"/>
          <a:chOff x="0" y="0"/>
          <a:chExt cx="0" cy="0"/>
        </a:xfrm>
      </p:grpSpPr>
      <p:sp>
        <p:nvSpPr>
          <p:cNvPr id="220" name="Google Shape;220;p56"/>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21" name="Google Shape;221;p56"/>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WEEE breaker green">
  <p:cSld name="WEEE breaker green">
    <p:spTree>
      <p:nvGrpSpPr>
        <p:cNvPr id="1" name="Shape 222"/>
        <p:cNvGrpSpPr/>
        <p:nvPr/>
      </p:nvGrpSpPr>
      <p:grpSpPr>
        <a:xfrm>
          <a:off x="0" y="0"/>
          <a:ext cx="0" cy="0"/>
          <a:chOff x="0" y="0"/>
          <a:chExt cx="0" cy="0"/>
        </a:xfrm>
      </p:grpSpPr>
      <p:sp>
        <p:nvSpPr>
          <p:cNvPr id="223" name="Google Shape;223;p57"/>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24" name="Google Shape;224;p57"/>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EEE breaker purple">
  <p:cSld name="WEEE breaker purple">
    <p:spTree>
      <p:nvGrpSpPr>
        <p:cNvPr id="1" name="Shape 225"/>
        <p:cNvGrpSpPr/>
        <p:nvPr/>
      </p:nvGrpSpPr>
      <p:grpSpPr>
        <a:xfrm>
          <a:off x="0" y="0"/>
          <a:ext cx="0" cy="0"/>
          <a:chOff x="0" y="0"/>
          <a:chExt cx="0" cy="0"/>
        </a:xfrm>
      </p:grpSpPr>
      <p:sp>
        <p:nvSpPr>
          <p:cNvPr id="226" name="Google Shape;226;p58"/>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27" name="Google Shape;227;p58"/>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WEEE breaker red">
  <p:cSld name="WEEE breaker red">
    <p:spTree>
      <p:nvGrpSpPr>
        <p:cNvPr id="1" name="Shape 228"/>
        <p:cNvGrpSpPr/>
        <p:nvPr/>
      </p:nvGrpSpPr>
      <p:grpSpPr>
        <a:xfrm>
          <a:off x="0" y="0"/>
          <a:ext cx="0" cy="0"/>
          <a:chOff x="0" y="0"/>
          <a:chExt cx="0" cy="0"/>
        </a:xfrm>
      </p:grpSpPr>
      <p:sp>
        <p:nvSpPr>
          <p:cNvPr id="229" name="Google Shape;229;p59"/>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30" name="Google Shape;230;p59"/>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WEEE breaker orange">
  <p:cSld name="WEEE breaker orange">
    <p:spTree>
      <p:nvGrpSpPr>
        <p:cNvPr id="1" name="Shape 231"/>
        <p:cNvGrpSpPr/>
        <p:nvPr/>
      </p:nvGrpSpPr>
      <p:grpSpPr>
        <a:xfrm>
          <a:off x="0" y="0"/>
          <a:ext cx="0" cy="0"/>
          <a:chOff x="0" y="0"/>
          <a:chExt cx="0" cy="0"/>
        </a:xfrm>
      </p:grpSpPr>
      <p:sp>
        <p:nvSpPr>
          <p:cNvPr id="232" name="Google Shape;232;p60"/>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33" name="Google Shape;233;p60"/>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WEEE breaker blank multicolour 1">
  <p:cSld name="WEEE breaker blank multicolour 1">
    <p:spTree>
      <p:nvGrpSpPr>
        <p:cNvPr id="1" name="Shape 234"/>
        <p:cNvGrpSpPr/>
        <p:nvPr/>
      </p:nvGrpSpPr>
      <p:grpSpPr>
        <a:xfrm>
          <a:off x="0" y="0"/>
          <a:ext cx="0" cy="0"/>
          <a:chOff x="0" y="0"/>
          <a:chExt cx="0" cy="0"/>
        </a:xfrm>
      </p:grpSpPr>
      <p:sp>
        <p:nvSpPr>
          <p:cNvPr id="235" name="Google Shape;235;p61"/>
          <p:cNvSpPr/>
          <p:nvPr/>
        </p:nvSpPr>
        <p:spPr>
          <a:xfrm>
            <a:off x="0" y="8733"/>
            <a:ext cx="4064000" cy="6858000"/>
          </a:xfrm>
          <a:prstGeom prst="rect">
            <a:avLst/>
          </a:prstGeom>
          <a:solidFill>
            <a:srgbClr val="00A9E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6" name="Google Shape;236;p61"/>
          <p:cNvSpPr/>
          <p:nvPr/>
        </p:nvSpPr>
        <p:spPr>
          <a:xfrm>
            <a:off x="4064037" y="8733"/>
            <a:ext cx="4064000" cy="6858000"/>
          </a:xfrm>
          <a:prstGeom prst="rect">
            <a:avLst/>
          </a:prstGeom>
          <a:solidFill>
            <a:srgbClr val="ED008C"/>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237" name="Google Shape;237;p61"/>
          <p:cNvPicPr preferRelativeResize="0"/>
          <p:nvPr/>
        </p:nvPicPr>
        <p:blipFill rotWithShape="1">
          <a:blip r:embed="rId2">
            <a:alphaModFix/>
          </a:blip>
          <a:srcRect/>
          <a:stretch/>
        </p:blipFill>
        <p:spPr>
          <a:xfrm>
            <a:off x="4976133" y="2181800"/>
            <a:ext cx="2257267" cy="2494400"/>
          </a:xfrm>
          <a:prstGeom prst="rect">
            <a:avLst/>
          </a:prstGeom>
          <a:noFill/>
          <a:ln>
            <a:noFill/>
          </a:ln>
        </p:spPr>
      </p:pic>
      <p:pic>
        <p:nvPicPr>
          <p:cNvPr id="238" name="Google Shape;238;p61"/>
          <p:cNvPicPr preferRelativeResize="0"/>
          <p:nvPr/>
        </p:nvPicPr>
        <p:blipFill rotWithShape="1">
          <a:blip r:embed="rId3">
            <a:alphaModFix/>
          </a:blip>
          <a:srcRect/>
          <a:stretch/>
        </p:blipFill>
        <p:spPr>
          <a:xfrm>
            <a:off x="9032967" y="2181800"/>
            <a:ext cx="2257267" cy="2494400"/>
          </a:xfrm>
          <a:prstGeom prst="rect">
            <a:avLst/>
          </a:prstGeom>
          <a:noFill/>
          <a:ln>
            <a:noFill/>
          </a:ln>
        </p:spPr>
      </p:pic>
      <p:pic>
        <p:nvPicPr>
          <p:cNvPr id="239" name="Google Shape;239;p61"/>
          <p:cNvPicPr preferRelativeResize="0"/>
          <p:nvPr/>
        </p:nvPicPr>
        <p:blipFill rotWithShape="1">
          <a:blip r:embed="rId3">
            <a:alphaModFix/>
          </a:blip>
          <a:srcRect/>
          <a:stretch/>
        </p:blipFill>
        <p:spPr>
          <a:xfrm>
            <a:off x="901833" y="2181800"/>
            <a:ext cx="2257267" cy="2494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EEE breaker blank multicolour 2">
  <p:cSld name="WEEE breaker blank multicolour 2">
    <p:spTree>
      <p:nvGrpSpPr>
        <p:cNvPr id="1" name="Shape 240"/>
        <p:cNvGrpSpPr/>
        <p:nvPr/>
      </p:nvGrpSpPr>
      <p:grpSpPr>
        <a:xfrm>
          <a:off x="0" y="0"/>
          <a:ext cx="0" cy="0"/>
          <a:chOff x="0" y="0"/>
          <a:chExt cx="0" cy="0"/>
        </a:xfrm>
      </p:grpSpPr>
      <p:sp>
        <p:nvSpPr>
          <p:cNvPr id="241" name="Google Shape;241;p62"/>
          <p:cNvSpPr/>
          <p:nvPr/>
        </p:nvSpPr>
        <p:spPr>
          <a:xfrm>
            <a:off x="8129600" y="8733"/>
            <a:ext cx="4062400" cy="3437200"/>
          </a:xfrm>
          <a:prstGeom prst="rect">
            <a:avLst/>
          </a:prstGeom>
          <a:solidFill>
            <a:srgbClr val="DC440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2" name="Google Shape;242;p62"/>
          <p:cNvSpPr/>
          <p:nvPr/>
        </p:nvSpPr>
        <p:spPr>
          <a:xfrm>
            <a:off x="0" y="8733"/>
            <a:ext cx="4064000" cy="3437200"/>
          </a:xfrm>
          <a:prstGeom prst="rect">
            <a:avLst/>
          </a:prstGeom>
          <a:solidFill>
            <a:srgbClr val="00A9E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3" name="Google Shape;243;p62"/>
          <p:cNvSpPr/>
          <p:nvPr/>
        </p:nvSpPr>
        <p:spPr>
          <a:xfrm>
            <a:off x="4064033" y="3445933"/>
            <a:ext cx="4064000" cy="3437200"/>
          </a:xfrm>
          <a:prstGeom prst="rect">
            <a:avLst/>
          </a:prstGeom>
          <a:solidFill>
            <a:srgbClr val="ED008C"/>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244" name="Google Shape;244;p62"/>
          <p:cNvPicPr preferRelativeResize="0"/>
          <p:nvPr/>
        </p:nvPicPr>
        <p:blipFill rotWithShape="1">
          <a:blip r:embed="rId2">
            <a:alphaModFix/>
          </a:blip>
          <a:srcRect/>
          <a:stretch/>
        </p:blipFill>
        <p:spPr>
          <a:xfrm>
            <a:off x="1256768" y="872334"/>
            <a:ext cx="1547401" cy="1710001"/>
          </a:xfrm>
          <a:prstGeom prst="rect">
            <a:avLst/>
          </a:prstGeom>
          <a:noFill/>
          <a:ln>
            <a:noFill/>
          </a:ln>
        </p:spPr>
      </p:pic>
      <p:sp>
        <p:nvSpPr>
          <p:cNvPr id="245" name="Google Shape;245;p62"/>
          <p:cNvSpPr/>
          <p:nvPr/>
        </p:nvSpPr>
        <p:spPr>
          <a:xfrm>
            <a:off x="0" y="3445933"/>
            <a:ext cx="4064000" cy="3437200"/>
          </a:xfrm>
          <a:prstGeom prst="rect">
            <a:avLst/>
          </a:prstGeom>
          <a:solidFill>
            <a:srgbClr val="C8102E"/>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6" name="Google Shape;246;p62"/>
          <p:cNvSpPr/>
          <p:nvPr/>
        </p:nvSpPr>
        <p:spPr>
          <a:xfrm>
            <a:off x="8128033" y="3445933"/>
            <a:ext cx="4062400" cy="3437200"/>
          </a:xfrm>
          <a:prstGeom prst="rect">
            <a:avLst/>
          </a:prstGeom>
          <a:solidFill>
            <a:srgbClr val="70208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pic>
        <p:nvPicPr>
          <p:cNvPr id="247" name="Google Shape;247;p62"/>
          <p:cNvPicPr preferRelativeResize="0"/>
          <p:nvPr/>
        </p:nvPicPr>
        <p:blipFill rotWithShape="1">
          <a:blip r:embed="rId2">
            <a:alphaModFix/>
          </a:blip>
          <a:srcRect/>
          <a:stretch/>
        </p:blipFill>
        <p:spPr>
          <a:xfrm>
            <a:off x="5323101" y="872334"/>
            <a:ext cx="1547401" cy="1710001"/>
          </a:xfrm>
          <a:prstGeom prst="rect">
            <a:avLst/>
          </a:prstGeom>
          <a:noFill/>
          <a:ln>
            <a:noFill/>
          </a:ln>
        </p:spPr>
      </p:pic>
      <p:pic>
        <p:nvPicPr>
          <p:cNvPr id="248" name="Google Shape;248;p62"/>
          <p:cNvPicPr preferRelativeResize="0"/>
          <p:nvPr/>
        </p:nvPicPr>
        <p:blipFill rotWithShape="1">
          <a:blip r:embed="rId2">
            <a:alphaModFix/>
          </a:blip>
          <a:srcRect/>
          <a:stretch/>
        </p:blipFill>
        <p:spPr>
          <a:xfrm>
            <a:off x="9344768" y="872334"/>
            <a:ext cx="1547401" cy="1710001"/>
          </a:xfrm>
          <a:prstGeom prst="rect">
            <a:avLst/>
          </a:prstGeom>
          <a:noFill/>
          <a:ln>
            <a:noFill/>
          </a:ln>
        </p:spPr>
      </p:pic>
      <p:pic>
        <p:nvPicPr>
          <p:cNvPr id="249" name="Google Shape;249;p62"/>
          <p:cNvPicPr preferRelativeResize="0"/>
          <p:nvPr/>
        </p:nvPicPr>
        <p:blipFill rotWithShape="1">
          <a:blip r:embed="rId2">
            <a:alphaModFix/>
          </a:blip>
          <a:srcRect/>
          <a:stretch/>
        </p:blipFill>
        <p:spPr>
          <a:xfrm>
            <a:off x="1256768" y="4309534"/>
            <a:ext cx="1547401" cy="1710001"/>
          </a:xfrm>
          <a:prstGeom prst="rect">
            <a:avLst/>
          </a:prstGeom>
          <a:noFill/>
          <a:ln>
            <a:noFill/>
          </a:ln>
        </p:spPr>
      </p:pic>
      <p:pic>
        <p:nvPicPr>
          <p:cNvPr id="250" name="Google Shape;250;p62"/>
          <p:cNvPicPr preferRelativeResize="0"/>
          <p:nvPr/>
        </p:nvPicPr>
        <p:blipFill rotWithShape="1">
          <a:blip r:embed="rId2">
            <a:alphaModFix/>
          </a:blip>
          <a:srcRect/>
          <a:stretch/>
        </p:blipFill>
        <p:spPr>
          <a:xfrm>
            <a:off x="5323101" y="4309534"/>
            <a:ext cx="1547401" cy="1710001"/>
          </a:xfrm>
          <a:prstGeom prst="rect">
            <a:avLst/>
          </a:prstGeom>
          <a:noFill/>
          <a:ln>
            <a:noFill/>
          </a:ln>
        </p:spPr>
      </p:pic>
      <p:pic>
        <p:nvPicPr>
          <p:cNvPr id="251" name="Google Shape;251;p62"/>
          <p:cNvPicPr preferRelativeResize="0"/>
          <p:nvPr/>
        </p:nvPicPr>
        <p:blipFill rotWithShape="1">
          <a:blip r:embed="rId2">
            <a:alphaModFix/>
          </a:blip>
          <a:srcRect/>
          <a:stretch/>
        </p:blipFill>
        <p:spPr>
          <a:xfrm>
            <a:off x="9344768" y="4309534"/>
            <a:ext cx="1547401" cy="171000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252"/>
        <p:cNvGrpSpPr/>
        <p:nvPr/>
      </p:nvGrpSpPr>
      <p:grpSpPr>
        <a:xfrm>
          <a:off x="0" y="0"/>
          <a:ext cx="0" cy="0"/>
          <a:chOff x="0" y="0"/>
          <a:chExt cx="0" cy="0"/>
        </a:xfrm>
      </p:grpSpPr>
      <p:sp>
        <p:nvSpPr>
          <p:cNvPr id="253" name="Google Shape;253;p6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Char char="●"/>
              <a:defRPr sz="6933"/>
            </a:lvl1pPr>
            <a:lvl2pPr lvl="1" algn="ctr">
              <a:lnSpc>
                <a:spcPct val="100000"/>
              </a:lnSpc>
              <a:spcBef>
                <a:spcPts val="0"/>
              </a:spcBef>
              <a:spcAft>
                <a:spcPts val="0"/>
              </a:spcAft>
              <a:buSzPts val="5200"/>
              <a:buChar char="○"/>
              <a:defRPr sz="6933"/>
            </a:lvl2pPr>
            <a:lvl3pPr lvl="2" algn="ctr">
              <a:lnSpc>
                <a:spcPct val="100000"/>
              </a:lnSpc>
              <a:spcBef>
                <a:spcPts val="0"/>
              </a:spcBef>
              <a:spcAft>
                <a:spcPts val="0"/>
              </a:spcAft>
              <a:buSzPts val="5200"/>
              <a:buChar char="■"/>
              <a:defRPr sz="6933"/>
            </a:lvl3pPr>
            <a:lvl4pPr lvl="3" algn="ctr">
              <a:lnSpc>
                <a:spcPct val="100000"/>
              </a:lnSpc>
              <a:spcBef>
                <a:spcPts val="0"/>
              </a:spcBef>
              <a:spcAft>
                <a:spcPts val="0"/>
              </a:spcAft>
              <a:buSzPts val="5200"/>
              <a:buChar char="●"/>
              <a:defRPr sz="6933"/>
            </a:lvl4pPr>
            <a:lvl5pPr lvl="4" algn="ctr">
              <a:lnSpc>
                <a:spcPct val="100000"/>
              </a:lnSpc>
              <a:spcBef>
                <a:spcPts val="0"/>
              </a:spcBef>
              <a:spcAft>
                <a:spcPts val="0"/>
              </a:spcAft>
              <a:buSzPts val="5200"/>
              <a:buChar char="○"/>
              <a:defRPr sz="6933"/>
            </a:lvl5pPr>
            <a:lvl6pPr lvl="5" algn="ctr">
              <a:lnSpc>
                <a:spcPct val="100000"/>
              </a:lnSpc>
              <a:spcBef>
                <a:spcPts val="0"/>
              </a:spcBef>
              <a:spcAft>
                <a:spcPts val="0"/>
              </a:spcAft>
              <a:buSzPts val="5200"/>
              <a:buChar char="■"/>
              <a:defRPr sz="6933"/>
            </a:lvl6pPr>
            <a:lvl7pPr lvl="6" algn="ctr">
              <a:lnSpc>
                <a:spcPct val="100000"/>
              </a:lnSpc>
              <a:spcBef>
                <a:spcPts val="0"/>
              </a:spcBef>
              <a:spcAft>
                <a:spcPts val="0"/>
              </a:spcAft>
              <a:buSzPts val="5200"/>
              <a:buChar char="●"/>
              <a:defRPr sz="6933"/>
            </a:lvl7pPr>
            <a:lvl8pPr lvl="7" algn="ctr">
              <a:lnSpc>
                <a:spcPct val="100000"/>
              </a:lnSpc>
              <a:spcBef>
                <a:spcPts val="0"/>
              </a:spcBef>
              <a:spcAft>
                <a:spcPts val="0"/>
              </a:spcAft>
              <a:buSzPts val="5200"/>
              <a:buChar char="○"/>
              <a:defRPr sz="6933"/>
            </a:lvl8pPr>
            <a:lvl9pPr lvl="8" algn="ctr">
              <a:lnSpc>
                <a:spcPct val="100000"/>
              </a:lnSpc>
              <a:spcBef>
                <a:spcPts val="0"/>
              </a:spcBef>
              <a:spcAft>
                <a:spcPts val="0"/>
              </a:spcAft>
              <a:buSzPts val="5200"/>
              <a:buChar char="■"/>
              <a:defRPr sz="6933"/>
            </a:lvl9pPr>
          </a:lstStyle>
          <a:p>
            <a:endParaRPr/>
          </a:p>
        </p:txBody>
      </p:sp>
      <p:sp>
        <p:nvSpPr>
          <p:cNvPr id="254" name="Google Shape;254;p6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9pPr>
          </a:lstStyle>
          <a:p>
            <a:endParaRPr/>
          </a:p>
        </p:txBody>
      </p:sp>
      <p:sp>
        <p:nvSpPr>
          <p:cNvPr id="255" name="Google Shape;255;p63"/>
          <p:cNvSpPr txBox="1">
            <a:spLocks noGrp="1"/>
          </p:cNvSpPr>
          <p:nvPr>
            <p:ph type="sldNum" idx="12"/>
          </p:nvPr>
        </p:nvSpPr>
        <p:spPr>
          <a:xfrm>
            <a:off x="11296611" y="6217623"/>
            <a:ext cx="731600" cy="524800"/>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WEEE content blank">
  <p:cSld name="1_WEEE content blank">
    <p:bg>
      <p:bgPr>
        <a:solidFill>
          <a:srgbClr val="FFFFFF"/>
        </a:solidFill>
        <a:effectLst/>
      </p:bgPr>
    </p:bg>
    <p:spTree>
      <p:nvGrpSpPr>
        <p:cNvPr id="1" name="Shape 34"/>
        <p:cNvGrpSpPr/>
        <p:nvPr/>
      </p:nvGrpSpPr>
      <p:grpSpPr>
        <a:xfrm>
          <a:off x="0" y="0"/>
          <a:ext cx="0" cy="0"/>
          <a:chOff x="0" y="0"/>
          <a:chExt cx="0" cy="0"/>
        </a:xfrm>
      </p:grpSpPr>
      <p:cxnSp>
        <p:nvCxnSpPr>
          <p:cNvPr id="35" name="Google Shape;35;p26"/>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36" name="Google Shape;36;p26"/>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37" name="Google Shape;37;p26"/>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800"/>
              <a:buNone/>
              <a:defRPr sz="800">
                <a:latin typeface="Montserrat Light"/>
                <a:ea typeface="Montserrat Light"/>
                <a:cs typeface="Montserrat Light"/>
                <a:sym typeface="Montserrat Light"/>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pic>
        <p:nvPicPr>
          <p:cNvPr id="38" name="Google Shape;38;p26"/>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39" name="Google Shape;39;p26"/>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40" name="Google Shape;40;p26"/>
          <p:cNvSpPr txBox="1">
            <a:spLocks noGrp="1"/>
          </p:cNvSpPr>
          <p:nvPr>
            <p:ph type="title"/>
          </p:nvPr>
        </p:nvSpPr>
        <p:spPr>
          <a:xfrm>
            <a:off x="578567" y="421767"/>
            <a:ext cx="10895600" cy="5984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1400"/>
              <a:buFont typeface="Play"/>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6"/>
          <p:cNvSpPr txBox="1">
            <a:spLocks noGrp="1"/>
          </p:cNvSpPr>
          <p:nvPr>
            <p:ph type="body" idx="2"/>
          </p:nvPr>
        </p:nvSpPr>
        <p:spPr>
          <a:xfrm>
            <a:off x="456833" y="1246133"/>
            <a:ext cx="11281200" cy="48144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1pPr>
            <a:lvl2pPr marL="914400" lvl="1"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2pPr>
            <a:lvl3pPr marL="1371600" lvl="2"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3pPr>
            <a:lvl4pPr marL="1828800" lvl="3"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4pPr>
            <a:lvl5pPr marL="2286000" lvl="4"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5pPr>
            <a:lvl6pPr marL="2743200" lvl="5"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6pPr>
            <a:lvl7pPr marL="3200400" lvl="6"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7pPr>
            <a:lvl8pPr marL="3657600" lvl="7"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8pPr>
            <a:lvl9pPr marL="4114800" lvl="8" indent="-317500" algn="l">
              <a:lnSpc>
                <a:spcPct val="90000"/>
              </a:lnSpc>
              <a:spcBef>
                <a:spcPts val="0"/>
              </a:spcBef>
              <a:spcAft>
                <a:spcPts val="0"/>
              </a:spcAft>
              <a:buClr>
                <a:schemeClr val="dk1"/>
              </a:buClr>
              <a:buSzPts val="1400"/>
              <a:buFont typeface="Montserrat"/>
              <a:buChar char="■"/>
              <a:defRPr>
                <a:latin typeface="Montserrat"/>
                <a:ea typeface="Montserrat"/>
                <a:cs typeface="Montserrat"/>
                <a:sym typeface="Montserrat"/>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statement page pink 1">
  <p:cSld name="Big statement page pink 1">
    <p:spTree>
      <p:nvGrpSpPr>
        <p:cNvPr id="1" name="Shape 256"/>
        <p:cNvGrpSpPr/>
        <p:nvPr/>
      </p:nvGrpSpPr>
      <p:grpSpPr>
        <a:xfrm>
          <a:off x="0" y="0"/>
          <a:ext cx="0" cy="0"/>
          <a:chOff x="0" y="0"/>
          <a:chExt cx="0" cy="0"/>
        </a:xfrm>
      </p:grpSpPr>
      <p:sp>
        <p:nvSpPr>
          <p:cNvPr id="257" name="Google Shape;257;p64"/>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000"/>
              <a:buNone/>
              <a:defRPr sz="4000">
                <a:solidFill>
                  <a:srgbClr val="FFFFFF"/>
                </a:solidFill>
                <a:latin typeface="Montserrat Light"/>
                <a:ea typeface="Montserrat Light"/>
                <a:cs typeface="Montserrat Light"/>
                <a:sym typeface="Montserrat Light"/>
              </a:defRPr>
            </a:lvl1pPr>
            <a:lvl2pPr lvl="1"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2pPr>
            <a:lvl3pPr lvl="2"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3pPr>
            <a:lvl4pPr lvl="3"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4pPr>
            <a:lvl5pPr lvl="4"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5pPr>
            <a:lvl6pPr lvl="5"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6pPr>
            <a:lvl7pPr lvl="6"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7pPr>
            <a:lvl8pPr lvl="7"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8pPr>
            <a:lvl9pPr lvl="8" algn="ctr">
              <a:lnSpc>
                <a:spcPct val="100000"/>
              </a:lnSpc>
              <a:spcBef>
                <a:spcPts val="0"/>
              </a:spcBef>
              <a:spcAft>
                <a:spcPts val="0"/>
              </a:spcAft>
              <a:buSzPts val="2667"/>
              <a:buNone/>
              <a:defRPr sz="2667">
                <a:solidFill>
                  <a:srgbClr val="FFFFFF"/>
                </a:solidFill>
                <a:latin typeface="Montserrat Light"/>
                <a:ea typeface="Montserrat Light"/>
                <a:cs typeface="Montserrat Light"/>
                <a:sym typeface="Montserrat Light"/>
              </a:defRPr>
            </a:lvl9pPr>
          </a:lstStyle>
          <a:p>
            <a:endParaRPr/>
          </a:p>
        </p:txBody>
      </p:sp>
      <p:pic>
        <p:nvPicPr>
          <p:cNvPr id="258" name="Google Shape;258;p64"/>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259" name="Google Shape;259;p64"/>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sm" len="sm"/>
            <a:tailEnd type="none" w="sm" len="sm"/>
          </a:ln>
        </p:spPr>
      </p:cxnSp>
      <p:sp>
        <p:nvSpPr>
          <p:cNvPr id="260" name="Google Shape;260;p64"/>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FFFFFF"/>
                </a:solidFill>
                <a:latin typeface="Arial"/>
                <a:ea typeface="Arial"/>
                <a:cs typeface="Arial"/>
                <a:sym typeface="Arial"/>
              </a:defRPr>
            </a:lvl9pPr>
          </a:lstStyle>
          <a:p>
            <a:endParaRPr/>
          </a:p>
        </p:txBody>
      </p:sp>
      <p:pic>
        <p:nvPicPr>
          <p:cNvPr id="261" name="Google Shape;261;p64"/>
          <p:cNvPicPr preferRelativeResize="0"/>
          <p:nvPr/>
        </p:nvPicPr>
        <p:blipFill rotWithShape="1">
          <a:blip r:embed="rId3">
            <a:alphaModFix/>
          </a:blip>
          <a:srcRect/>
          <a:stretch/>
        </p:blipFill>
        <p:spPr>
          <a:xfrm>
            <a:off x="107800" y="6345451"/>
            <a:ext cx="473400" cy="4251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2"/>
        <p:cNvGrpSpPr/>
        <p:nvPr/>
      </p:nvGrpSpPr>
      <p:grpSpPr>
        <a:xfrm>
          <a:off x="0" y="0"/>
          <a:ext cx="0" cy="0"/>
          <a:chOff x="0" y="0"/>
          <a:chExt cx="0" cy="0"/>
        </a:xfrm>
      </p:grpSpPr>
      <p:sp>
        <p:nvSpPr>
          <p:cNvPr id="263" name="Google Shape;263;p65"/>
          <p:cNvSpPr txBox="1">
            <a:spLocks noGrp="1"/>
          </p:cNvSpPr>
          <p:nvPr>
            <p:ph type="dt" idx="10"/>
          </p:nvPr>
        </p:nvSpPr>
        <p:spPr>
          <a:xfrm>
            <a:off x="685800" y="6412447"/>
            <a:ext cx="4114800" cy="2288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4" name="Google Shape;264;p65"/>
          <p:cNvSpPr txBox="1">
            <a:spLocks noGrp="1"/>
          </p:cNvSpPr>
          <p:nvPr>
            <p:ph type="ftr" idx="11"/>
          </p:nvPr>
        </p:nvSpPr>
        <p:spPr>
          <a:xfrm>
            <a:off x="685800" y="6554697"/>
            <a:ext cx="5029200" cy="2288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5" name="Google Shape;265;p65"/>
          <p:cNvSpPr txBox="1">
            <a:spLocks noGrp="1"/>
          </p:cNvSpPr>
          <p:nvPr>
            <p:ph type="sldNum" idx="12"/>
          </p:nvPr>
        </p:nvSpPr>
        <p:spPr>
          <a:xfrm>
            <a:off x="8763927" y="5876413"/>
            <a:ext cx="2926000" cy="1397200"/>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SzPts val="900"/>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266" name="Google Shape;266;p65"/>
          <p:cNvPicPr preferRelativeResize="0"/>
          <p:nvPr/>
        </p:nvPicPr>
        <p:blipFill rotWithShape="1">
          <a:blip r:embed="rId2">
            <a:alphaModFix/>
          </a:blip>
          <a:srcRect/>
          <a:stretch/>
        </p:blipFill>
        <p:spPr>
          <a:xfrm>
            <a:off x="253831" y="185824"/>
            <a:ext cx="11712883" cy="5690589"/>
          </a:xfrm>
          <a:prstGeom prst="rect">
            <a:avLst/>
          </a:prstGeom>
          <a:noFill/>
          <a:ln>
            <a:noFill/>
          </a:ln>
        </p:spPr>
      </p:pic>
      <p:pic>
        <p:nvPicPr>
          <p:cNvPr id="267" name="Google Shape;267;p65"/>
          <p:cNvPicPr preferRelativeResize="0"/>
          <p:nvPr/>
        </p:nvPicPr>
        <p:blipFill rotWithShape="1">
          <a:blip r:embed="rId3">
            <a:alphaModFix/>
          </a:blip>
          <a:srcRect/>
          <a:stretch/>
        </p:blipFill>
        <p:spPr>
          <a:xfrm>
            <a:off x="228600" y="6290122"/>
            <a:ext cx="2623933" cy="46355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8"/>
        <p:cNvGrpSpPr/>
        <p:nvPr/>
      </p:nvGrpSpPr>
      <p:grpSpPr>
        <a:xfrm>
          <a:off x="0" y="0"/>
          <a:ext cx="0" cy="0"/>
          <a:chOff x="0" y="0"/>
          <a:chExt cx="0" cy="0"/>
        </a:xfrm>
      </p:grpSpPr>
      <p:sp>
        <p:nvSpPr>
          <p:cNvPr id="269" name="Google Shape;269;p6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3300"/>
              <a:buFont typeface="Arial"/>
              <a:buChar char="●"/>
              <a:defRPr>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WEEE content blank 2">
  <p:cSld name="WEEE content blank 2">
    <p:spTree>
      <p:nvGrpSpPr>
        <p:cNvPr id="1" name="Shape 270"/>
        <p:cNvGrpSpPr/>
        <p:nvPr/>
      </p:nvGrpSpPr>
      <p:grpSpPr>
        <a:xfrm>
          <a:off x="0" y="0"/>
          <a:ext cx="0" cy="0"/>
          <a:chOff x="0" y="0"/>
          <a:chExt cx="0" cy="0"/>
        </a:xfrm>
      </p:grpSpPr>
      <p:cxnSp>
        <p:nvCxnSpPr>
          <p:cNvPr id="271" name="Google Shape;271;p67"/>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272" name="Google Shape;272;p67"/>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273" name="Google Shape;273;p67"/>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4"/>
        <p:cNvGrpSpPr/>
        <p:nvPr/>
      </p:nvGrpSpPr>
      <p:grpSpPr>
        <a:xfrm>
          <a:off x="0" y="0"/>
          <a:ext cx="0" cy="0"/>
          <a:chOff x="0" y="0"/>
          <a:chExt cx="0" cy="0"/>
        </a:xfrm>
      </p:grpSpPr>
      <p:sp>
        <p:nvSpPr>
          <p:cNvPr id="275" name="Google Shape;275;p6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accent1"/>
              </a:buClr>
              <a:buSzPts val="3300"/>
              <a:buFont typeface="Arial"/>
              <a:buChar char="●"/>
              <a:defRPr>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6" name="Google Shape;276;p68"/>
          <p:cNvSpPr txBox="1">
            <a:spLocks noGrp="1"/>
          </p:cNvSpPr>
          <p:nvPr>
            <p:ph type="body" idx="1"/>
          </p:nvPr>
        </p:nvSpPr>
        <p:spPr>
          <a:xfrm>
            <a:off x="838200" y="2165683"/>
            <a:ext cx="10515600" cy="4011200"/>
          </a:xfrm>
          <a:prstGeom prst="rect">
            <a:avLst/>
          </a:prstGeom>
          <a:noFill/>
          <a:ln>
            <a:noFill/>
          </a:ln>
        </p:spPr>
        <p:txBody>
          <a:bodyPr spcFirstLastPara="1" wrap="square" lIns="68575" tIns="34275" rIns="68575" bIns="34275" anchor="t" anchorCtr="0">
            <a:noAutofit/>
          </a:bodyPr>
          <a:lstStyle>
            <a:lvl1pPr marL="457200" marR="0" lvl="0" indent="-317500" algn="l" rtl="0">
              <a:lnSpc>
                <a:spcPct val="90000"/>
              </a:lnSpc>
              <a:spcBef>
                <a:spcPts val="1067"/>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L="914400" marR="0" lvl="1" indent="-317500" algn="l" rtl="0">
              <a:lnSpc>
                <a:spcPct val="90000"/>
              </a:lnSpc>
              <a:spcBef>
                <a:spcPts val="5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371600" marR="0" lvl="2" indent="-317500" algn="l" rtl="0">
              <a:lnSpc>
                <a:spcPct val="90000"/>
              </a:lnSpc>
              <a:spcBef>
                <a:spcPts val="5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1828800" marR="0" lvl="3" indent="-317500" algn="l" rtl="0">
              <a:lnSpc>
                <a:spcPct val="90000"/>
              </a:lnSpc>
              <a:spcBef>
                <a:spcPts val="5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2286000" marR="0" lvl="4" indent="-317500" algn="l" rtl="0">
              <a:lnSpc>
                <a:spcPct val="90000"/>
              </a:lnSpc>
              <a:spcBef>
                <a:spcPts val="533"/>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2743200" marR="0" lvl="5" indent="-317500" algn="l" rtl="0">
              <a:lnSpc>
                <a:spcPct val="90000"/>
              </a:lnSpc>
              <a:spcBef>
                <a:spcPts val="533"/>
              </a:spcBef>
              <a:spcAft>
                <a:spcPts val="0"/>
              </a:spcAft>
              <a:buClr>
                <a:schemeClr val="dk1"/>
              </a:buClr>
              <a:buSzPts val="1400"/>
              <a:buFont typeface="Arial"/>
              <a:buChar char="■"/>
              <a:defRPr sz="1867" b="0" i="0" u="none" strike="noStrike" cap="none">
                <a:solidFill>
                  <a:srgbClr val="000000"/>
                </a:solidFill>
                <a:latin typeface="Arial"/>
                <a:ea typeface="Arial"/>
                <a:cs typeface="Arial"/>
                <a:sym typeface="Arial"/>
              </a:defRPr>
            </a:lvl6pPr>
            <a:lvl7pPr marL="3200400" marR="0" lvl="6" indent="-317500" algn="l" rtl="0">
              <a:lnSpc>
                <a:spcPct val="90000"/>
              </a:lnSpc>
              <a:spcBef>
                <a:spcPts val="533"/>
              </a:spcBef>
              <a:spcAft>
                <a:spcPts val="0"/>
              </a:spcAft>
              <a:buClr>
                <a:schemeClr val="dk1"/>
              </a:buClr>
              <a:buSzPts val="1400"/>
              <a:buFont typeface="Arial"/>
              <a:buChar char="●"/>
              <a:defRPr sz="1867" b="0" i="0" u="none" strike="noStrike" cap="none">
                <a:solidFill>
                  <a:srgbClr val="000000"/>
                </a:solidFill>
                <a:latin typeface="Arial"/>
                <a:ea typeface="Arial"/>
                <a:cs typeface="Arial"/>
                <a:sym typeface="Arial"/>
              </a:defRPr>
            </a:lvl7pPr>
            <a:lvl8pPr marL="3657600" marR="0" lvl="7" indent="-317500" algn="l" rtl="0">
              <a:lnSpc>
                <a:spcPct val="90000"/>
              </a:lnSpc>
              <a:spcBef>
                <a:spcPts val="533"/>
              </a:spcBef>
              <a:spcAft>
                <a:spcPts val="0"/>
              </a:spcAft>
              <a:buClr>
                <a:schemeClr val="dk1"/>
              </a:buClr>
              <a:buSzPts val="1400"/>
              <a:buFont typeface="Arial"/>
              <a:buChar char="○"/>
              <a:defRPr sz="1867" b="0" i="0" u="none" strike="noStrike" cap="none">
                <a:solidFill>
                  <a:srgbClr val="000000"/>
                </a:solidFill>
                <a:latin typeface="Arial"/>
                <a:ea typeface="Arial"/>
                <a:cs typeface="Arial"/>
                <a:sym typeface="Arial"/>
              </a:defRPr>
            </a:lvl8pPr>
            <a:lvl9pPr marL="4114800" marR="0" lvl="8" indent="-317500" algn="l" rtl="0">
              <a:lnSpc>
                <a:spcPct val="90000"/>
              </a:lnSpc>
              <a:spcBef>
                <a:spcPts val="533"/>
              </a:spcBef>
              <a:spcAft>
                <a:spcPts val="0"/>
              </a:spcAft>
              <a:buClr>
                <a:schemeClr val="dk1"/>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WEEE content blank 3">
  <p:cSld name="WEEE content blank 3">
    <p:spTree>
      <p:nvGrpSpPr>
        <p:cNvPr id="1" name="Shape 277"/>
        <p:cNvGrpSpPr/>
        <p:nvPr/>
      </p:nvGrpSpPr>
      <p:grpSpPr>
        <a:xfrm>
          <a:off x="0" y="0"/>
          <a:ext cx="0" cy="0"/>
          <a:chOff x="0" y="0"/>
          <a:chExt cx="0" cy="0"/>
        </a:xfrm>
      </p:grpSpPr>
      <p:cxnSp>
        <p:nvCxnSpPr>
          <p:cNvPr id="278" name="Google Shape;278;p69"/>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279" name="Google Shape;279;p69"/>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280" name="Google Shape;280;p69"/>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statement page white">
  <p:cSld name="Big statement page white">
    <p:bg>
      <p:bgPr>
        <a:solidFill>
          <a:srgbClr val="FFFFFF"/>
        </a:solidFill>
        <a:effectLst/>
      </p:bgPr>
    </p:bg>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13133" y="2862600"/>
            <a:ext cx="12192000" cy="8604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rgbClr val="333333"/>
              </a:buClr>
              <a:buSzPts val="4000"/>
              <a:buFont typeface="Montserrat Light"/>
              <a:buNone/>
              <a:defRPr sz="4000">
                <a:solidFill>
                  <a:srgbClr val="333333"/>
                </a:solidFill>
                <a:latin typeface="Montserrat Light"/>
                <a:ea typeface="Montserrat Light"/>
                <a:cs typeface="Montserrat Light"/>
                <a:sym typeface="Montserrat Light"/>
              </a:defRPr>
            </a:lvl1pPr>
            <a:lvl2pPr lvl="1" algn="ctr">
              <a:spcBef>
                <a:spcPts val="0"/>
              </a:spcBef>
              <a:spcAft>
                <a:spcPts val="0"/>
              </a:spcAft>
              <a:buClr>
                <a:srgbClr val="FFFFFF"/>
              </a:buClr>
              <a:buSzPts val="2667"/>
              <a:buFont typeface="Montserrat Light"/>
              <a:buNone/>
              <a:defRPr sz="2667">
                <a:solidFill>
                  <a:srgbClr val="FFFFFF"/>
                </a:solidFill>
                <a:latin typeface="Montserrat Light"/>
                <a:ea typeface="Montserrat Light"/>
                <a:cs typeface="Montserrat Light"/>
                <a:sym typeface="Montserrat Light"/>
              </a:defRPr>
            </a:lvl2pPr>
            <a:lvl3pPr lvl="2" algn="ctr">
              <a:spcBef>
                <a:spcPts val="0"/>
              </a:spcBef>
              <a:spcAft>
                <a:spcPts val="0"/>
              </a:spcAft>
              <a:buClr>
                <a:srgbClr val="FFFFFF"/>
              </a:buClr>
              <a:buSzPts val="2667"/>
              <a:buFont typeface="Montserrat Light"/>
              <a:buNone/>
              <a:defRPr sz="2667">
                <a:solidFill>
                  <a:srgbClr val="FFFFFF"/>
                </a:solidFill>
                <a:latin typeface="Montserrat Light"/>
                <a:ea typeface="Montserrat Light"/>
                <a:cs typeface="Montserrat Light"/>
                <a:sym typeface="Montserrat Light"/>
              </a:defRPr>
            </a:lvl3pPr>
            <a:lvl4pPr lvl="3" algn="ctr">
              <a:spcBef>
                <a:spcPts val="0"/>
              </a:spcBef>
              <a:spcAft>
                <a:spcPts val="0"/>
              </a:spcAft>
              <a:buClr>
                <a:srgbClr val="FFFFFF"/>
              </a:buClr>
              <a:buSzPts val="2667"/>
              <a:buFont typeface="Montserrat Light"/>
              <a:buNone/>
              <a:defRPr sz="2667">
                <a:solidFill>
                  <a:srgbClr val="FFFFFF"/>
                </a:solidFill>
                <a:latin typeface="Montserrat Light"/>
                <a:ea typeface="Montserrat Light"/>
                <a:cs typeface="Montserrat Light"/>
                <a:sym typeface="Montserrat Light"/>
              </a:defRPr>
            </a:lvl4pPr>
            <a:lvl5pPr lvl="4" algn="ctr">
              <a:spcBef>
                <a:spcPts val="0"/>
              </a:spcBef>
              <a:spcAft>
                <a:spcPts val="0"/>
              </a:spcAft>
              <a:buClr>
                <a:srgbClr val="FFFFFF"/>
              </a:buClr>
              <a:buSzPts val="2667"/>
              <a:buFont typeface="Montserrat Light"/>
              <a:buNone/>
              <a:defRPr sz="2667">
                <a:solidFill>
                  <a:srgbClr val="FFFFFF"/>
                </a:solidFill>
                <a:latin typeface="Montserrat Light"/>
                <a:ea typeface="Montserrat Light"/>
                <a:cs typeface="Montserrat Light"/>
                <a:sym typeface="Montserrat Light"/>
              </a:defRPr>
            </a:lvl5pPr>
            <a:lvl6pPr lvl="5" algn="ctr">
              <a:spcBef>
                <a:spcPts val="0"/>
              </a:spcBef>
              <a:spcAft>
                <a:spcPts val="0"/>
              </a:spcAft>
              <a:buClr>
                <a:srgbClr val="FFFFFF"/>
              </a:buClr>
              <a:buSzPts val="2667"/>
              <a:buFont typeface="Montserrat Light"/>
              <a:buNone/>
              <a:defRPr sz="2667">
                <a:solidFill>
                  <a:srgbClr val="FFFFFF"/>
                </a:solidFill>
                <a:latin typeface="Montserrat Light"/>
                <a:ea typeface="Montserrat Light"/>
                <a:cs typeface="Montserrat Light"/>
                <a:sym typeface="Montserrat Light"/>
              </a:defRPr>
            </a:lvl6pPr>
            <a:lvl7pPr lvl="6" algn="ctr">
              <a:spcBef>
                <a:spcPts val="0"/>
              </a:spcBef>
              <a:spcAft>
                <a:spcPts val="0"/>
              </a:spcAft>
              <a:buClr>
                <a:srgbClr val="FFFFFF"/>
              </a:buClr>
              <a:buSzPts val="2667"/>
              <a:buFont typeface="Montserrat Light"/>
              <a:buNone/>
              <a:defRPr sz="2667">
                <a:solidFill>
                  <a:srgbClr val="FFFFFF"/>
                </a:solidFill>
                <a:latin typeface="Montserrat Light"/>
                <a:ea typeface="Montserrat Light"/>
                <a:cs typeface="Montserrat Light"/>
                <a:sym typeface="Montserrat Light"/>
              </a:defRPr>
            </a:lvl7pPr>
            <a:lvl8pPr lvl="7" algn="ctr">
              <a:spcBef>
                <a:spcPts val="0"/>
              </a:spcBef>
              <a:spcAft>
                <a:spcPts val="0"/>
              </a:spcAft>
              <a:buClr>
                <a:srgbClr val="FFFFFF"/>
              </a:buClr>
              <a:buSzPts val="2667"/>
              <a:buFont typeface="Montserrat Light"/>
              <a:buNone/>
              <a:defRPr sz="2667">
                <a:solidFill>
                  <a:srgbClr val="FFFFFF"/>
                </a:solidFill>
                <a:latin typeface="Montserrat Light"/>
                <a:ea typeface="Montserrat Light"/>
                <a:cs typeface="Montserrat Light"/>
                <a:sym typeface="Montserrat Light"/>
              </a:defRPr>
            </a:lvl8pPr>
            <a:lvl9pPr lvl="8" algn="ctr">
              <a:spcBef>
                <a:spcPts val="0"/>
              </a:spcBef>
              <a:spcAft>
                <a:spcPts val="0"/>
              </a:spcAft>
              <a:buClr>
                <a:srgbClr val="FFFFFF"/>
              </a:buClr>
              <a:buSzPts val="2667"/>
              <a:buFont typeface="Montserrat Light"/>
              <a:buNone/>
              <a:defRPr sz="2667">
                <a:solidFill>
                  <a:srgbClr val="FFFFFF"/>
                </a:solidFill>
                <a:latin typeface="Montserrat Light"/>
                <a:ea typeface="Montserrat Light"/>
                <a:cs typeface="Montserrat Light"/>
                <a:sym typeface="Montserrat Light"/>
              </a:defRPr>
            </a:lvl9pPr>
          </a:lstStyle>
          <a:p>
            <a:endParaRPr/>
          </a:p>
        </p:txBody>
      </p:sp>
      <p:cxnSp>
        <p:nvCxnSpPr>
          <p:cNvPr id="44" name="Google Shape;44;p27"/>
          <p:cNvCxnSpPr/>
          <p:nvPr/>
        </p:nvCxnSpPr>
        <p:spPr>
          <a:xfrm rot="10800000" flipH="1">
            <a:off x="228300" y="6268867"/>
            <a:ext cx="11722800" cy="800"/>
          </a:xfrm>
          <a:prstGeom prst="straightConnector1">
            <a:avLst/>
          </a:prstGeom>
          <a:noFill/>
          <a:ln w="9525" cap="flat" cmpd="sng">
            <a:solidFill>
              <a:srgbClr val="A9A9A9"/>
            </a:solidFill>
            <a:prstDash val="solid"/>
            <a:round/>
            <a:headEnd type="none" w="sm" len="sm"/>
            <a:tailEnd type="none" w="sm" len="sm"/>
          </a:ln>
        </p:spPr>
      </p:cxnSp>
      <p:pic>
        <p:nvPicPr>
          <p:cNvPr id="45" name="Google Shape;45;p27"/>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46" name="Google Shape;46;p27"/>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800"/>
              <a:buNone/>
              <a:defRPr sz="800">
                <a:latin typeface="Montserrat Light"/>
                <a:ea typeface="Montserrat Light"/>
                <a:cs typeface="Montserrat Light"/>
                <a:sym typeface="Montserrat Light"/>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WEEE content blank 2">
  <p:cSld name="WEEE content blank 2">
    <p:bg>
      <p:bgPr>
        <a:solidFill>
          <a:srgbClr val="FFFFFF"/>
        </a:solidFill>
        <a:effectLst/>
      </p:bgPr>
    </p:bg>
    <p:spTree>
      <p:nvGrpSpPr>
        <p:cNvPr id="1" name="Shape 47"/>
        <p:cNvGrpSpPr/>
        <p:nvPr/>
      </p:nvGrpSpPr>
      <p:grpSpPr>
        <a:xfrm>
          <a:off x="0" y="0"/>
          <a:ext cx="0" cy="0"/>
          <a:chOff x="0" y="0"/>
          <a:chExt cx="0" cy="0"/>
        </a:xfrm>
      </p:grpSpPr>
      <p:cxnSp>
        <p:nvCxnSpPr>
          <p:cNvPr id="48" name="Google Shape;48;p28"/>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49" name="Google Shape;49;p28"/>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50" name="Google Shape;50;p28"/>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800"/>
              <a:buNone/>
              <a:defRPr sz="800">
                <a:latin typeface="Montserrat Light"/>
                <a:ea typeface="Montserrat Light"/>
                <a:cs typeface="Montserrat Light"/>
                <a:sym typeface="Montserrat Light"/>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WEEE content blank 1">
  <p:cSld name="WEEE content blank 1">
    <p:bg>
      <p:bgPr>
        <a:solidFill>
          <a:srgbClr val="FFFFFF"/>
        </a:solidFill>
        <a:effectLst/>
      </p:bgPr>
    </p:bg>
    <p:spTree>
      <p:nvGrpSpPr>
        <p:cNvPr id="1" name="Shape 51"/>
        <p:cNvGrpSpPr/>
        <p:nvPr/>
      </p:nvGrpSpPr>
      <p:grpSpPr>
        <a:xfrm>
          <a:off x="0" y="0"/>
          <a:ext cx="0" cy="0"/>
          <a:chOff x="0" y="0"/>
          <a:chExt cx="0" cy="0"/>
        </a:xfrm>
      </p:grpSpPr>
      <p:cxnSp>
        <p:nvCxnSpPr>
          <p:cNvPr id="52" name="Google Shape;52;p29"/>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53" name="Google Shape;53;p29"/>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54" name="Google Shape;54;p29"/>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800"/>
              <a:buNone/>
              <a:defRPr sz="800">
                <a:latin typeface="Montserrat Light"/>
                <a:ea typeface="Montserrat Light"/>
                <a:cs typeface="Montserrat Light"/>
                <a:sym typeface="Montserrat Light"/>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pic>
        <p:nvPicPr>
          <p:cNvPr id="55" name="Google Shape;55;p29"/>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56" name="Google Shape;56;p29"/>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57" name="Google Shape;57;p29"/>
          <p:cNvSpPr txBox="1"/>
          <p:nvPr/>
        </p:nvSpPr>
        <p:spPr>
          <a:xfrm>
            <a:off x="416933" y="1200633"/>
            <a:ext cx="92980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008C"/>
        </a:solidFill>
        <a:effectLst/>
      </p:bgPr>
    </p:bg>
    <p:spTree>
      <p:nvGrpSpPr>
        <p:cNvPr id="1" name="Shape 129"/>
        <p:cNvGrpSpPr/>
        <p:nvPr/>
      </p:nvGrpSpPr>
      <p:grpSpPr>
        <a:xfrm>
          <a:off x="0" y="0"/>
          <a:ext cx="0" cy="0"/>
          <a:chOff x="0" y="0"/>
          <a:chExt cx="0" cy="0"/>
        </a:xfrm>
      </p:grpSpPr>
      <p:sp>
        <p:nvSpPr>
          <p:cNvPr id="130" name="Google Shape;130;p41"/>
          <p:cNvSpPr txBox="1">
            <a:spLocks noGrp="1"/>
          </p:cNvSpPr>
          <p:nvPr>
            <p:ph type="sldNum" idx="12"/>
          </p:nvPr>
        </p:nvSpPr>
        <p:spPr>
          <a:xfrm>
            <a:off x="5979516" y="6540500"/>
            <a:ext cx="226800" cy="2304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sz="667">
              <a:solidFill>
                <a:srgbClr val="000000"/>
              </a:solidFill>
              <a:latin typeface="Arial"/>
              <a:ea typeface="Arial"/>
              <a:cs typeface="Arial"/>
              <a:sym typeface="Arial"/>
            </a:endParaRPr>
          </a:p>
        </p:txBody>
      </p:sp>
      <p:sp>
        <p:nvSpPr>
          <p:cNvPr id="131" name="Google Shape;131;p41"/>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2pPr>
            <a:lvl3pPr marR="0" lvl="2"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3pPr>
            <a:lvl4pPr marR="0" lvl="3"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4pPr>
            <a:lvl5pPr marR="0" lvl="4"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5pPr>
            <a:lvl6pPr marR="0" lvl="5"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6pPr>
            <a:lvl7pPr marR="0" lvl="6"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7pPr>
            <a:lvl8pPr marR="0" lvl="7"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8pPr>
            <a:lvl9pPr marR="0" lvl="8" algn="ctr" rtl="0">
              <a:lnSpc>
                <a:spcPct val="100000"/>
              </a:lnSpc>
              <a:spcBef>
                <a:spcPts val="0"/>
              </a:spcBef>
              <a:spcAft>
                <a:spcPts val="0"/>
              </a:spcAft>
              <a:buClr>
                <a:srgbClr val="000000"/>
              </a:buClr>
              <a:buSzPts val="2000"/>
              <a:buFont typeface="Arial"/>
              <a:buNone/>
              <a:defRPr sz="2000" b="0" i="0" u="none" strike="noStrike" cap="none">
                <a:solidFill>
                  <a:srgbClr val="FFFFFF"/>
                </a:solidFill>
                <a:latin typeface="Montserrat Light"/>
                <a:ea typeface="Montserrat Light"/>
                <a:cs typeface="Montserrat Light"/>
                <a:sym typeface="Montserrat Light"/>
              </a:defRPr>
            </a:lvl9pPr>
          </a:lstStyle>
          <a:p>
            <a:endParaRPr/>
          </a:p>
        </p:txBody>
      </p:sp>
      <p:pic>
        <p:nvPicPr>
          <p:cNvPr id="132" name="Google Shape;132;p41"/>
          <p:cNvPicPr preferRelativeResize="0"/>
          <p:nvPr/>
        </p:nvPicPr>
        <p:blipFill rotWithShape="1">
          <a:blip r:embed="rId30">
            <a:alphaModFix/>
          </a:blip>
          <a:srcRect/>
          <a:stretch/>
        </p:blipFill>
        <p:spPr>
          <a:xfrm>
            <a:off x="4976133" y="1703000"/>
            <a:ext cx="2257267" cy="2494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video" Target="https://www.youtube.com/embed/7msucy0Jl1c?feature=oembed"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video" Target="https://www.youtube.com/embed/PXZ1w35aF-I?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
          <p:cNvSpPr txBox="1">
            <a:spLocks noGrp="1"/>
          </p:cNvSpPr>
          <p:nvPr>
            <p:ph type="ctrTitle"/>
          </p:nvPr>
        </p:nvSpPr>
        <p:spPr>
          <a:xfrm>
            <a:off x="-182880" y="1214438"/>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9600"/>
              <a:buFont typeface="Comic Sans MS"/>
              <a:buNone/>
            </a:pPr>
            <a:r>
              <a:rPr lang="en-GB" sz="9600" b="1">
                <a:latin typeface="Comic Sans MS"/>
                <a:ea typeface="Comic Sans MS"/>
                <a:cs typeface="Comic Sans MS"/>
                <a:sym typeface="Comic Sans MS"/>
              </a:rPr>
              <a:t>WEEE</a:t>
            </a:r>
            <a:endParaRPr/>
          </a:p>
        </p:txBody>
      </p:sp>
      <p:sp>
        <p:nvSpPr>
          <p:cNvPr id="286" name="Google Shape;286;p1"/>
          <p:cNvSpPr txBox="1">
            <a:spLocks noGrp="1"/>
          </p:cNvSpPr>
          <p:nvPr>
            <p:ph type="subTitle" idx="1"/>
          </p:nvPr>
        </p:nvSpPr>
        <p:spPr>
          <a:xfrm>
            <a:off x="322166" y="3610271"/>
            <a:ext cx="8133907"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400"/>
              <a:buNone/>
            </a:pPr>
            <a:r>
              <a:rPr lang="en-GB" sz="4400">
                <a:latin typeface="Comic Sans MS"/>
                <a:ea typeface="Comic Sans MS"/>
                <a:cs typeface="Comic Sans MS"/>
                <a:sym typeface="Comic Sans MS"/>
              </a:rPr>
              <a:t>Waste electricals and electronic equipment</a:t>
            </a:r>
            <a:endParaRPr/>
          </a:p>
        </p:txBody>
      </p:sp>
      <p:pic>
        <p:nvPicPr>
          <p:cNvPr id="287" name="Google Shape;287;p1" descr="A cat standing on top of a blue trash can&#10;&#10;Description automatically generated"/>
          <p:cNvPicPr preferRelativeResize="0"/>
          <p:nvPr/>
        </p:nvPicPr>
        <p:blipFill rotWithShape="1">
          <a:blip r:embed="rId3">
            <a:alphaModFix/>
          </a:blip>
          <a:srcRect/>
          <a:stretch/>
        </p:blipFill>
        <p:spPr>
          <a:xfrm>
            <a:off x="8583426" y="574251"/>
            <a:ext cx="3243175" cy="55474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2" name="Google Shape;352;p10"/>
          <p:cNvGrpSpPr/>
          <p:nvPr/>
        </p:nvGrpSpPr>
        <p:grpSpPr>
          <a:xfrm>
            <a:off x="1692930" y="4941092"/>
            <a:ext cx="8113712" cy="1281112"/>
            <a:chOff x="7143" y="2068777"/>
            <a:chExt cx="8113712" cy="1281112"/>
          </a:xfrm>
        </p:grpSpPr>
        <p:sp>
          <p:nvSpPr>
            <p:cNvPr id="353" name="Google Shape;353;p10"/>
            <p:cNvSpPr/>
            <p:nvPr/>
          </p:nvSpPr>
          <p:spPr>
            <a:xfrm>
              <a:off x="7143" y="2068777"/>
              <a:ext cx="2135100" cy="1281000"/>
            </a:xfrm>
            <a:prstGeom prst="roundRect">
              <a:avLst>
                <a:gd name="adj" fmla="val 10000"/>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0"/>
            <p:cNvSpPr txBox="1"/>
            <p:nvPr/>
          </p:nvSpPr>
          <p:spPr>
            <a:xfrm>
              <a:off x="44665" y="2106299"/>
              <a:ext cx="2060100" cy="1206000"/>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dk1"/>
                </a:buClr>
                <a:buSzPts val="2900"/>
                <a:buFont typeface="Comic Sans MS"/>
                <a:buNone/>
              </a:pPr>
              <a:r>
                <a:rPr lang="en-GB" sz="2900" b="0" i="0" u="none" strike="noStrike" cap="none">
                  <a:solidFill>
                    <a:schemeClr val="dk1"/>
                  </a:solidFill>
                  <a:latin typeface="Comic Sans MS"/>
                  <a:ea typeface="Comic Sans MS"/>
                  <a:cs typeface="Comic Sans MS"/>
                  <a:sym typeface="Comic Sans MS"/>
                </a:rPr>
                <a:t>Collected</a:t>
              </a:r>
              <a:endParaRPr/>
            </a:p>
          </p:txBody>
        </p:sp>
        <p:sp>
          <p:nvSpPr>
            <p:cNvPr id="355" name="Google Shape;355;p10"/>
            <p:cNvSpPr/>
            <p:nvPr/>
          </p:nvSpPr>
          <p:spPr>
            <a:xfrm>
              <a:off x="2355850" y="2444570"/>
              <a:ext cx="452659" cy="529526"/>
            </a:xfrm>
            <a:prstGeom prst="rightArrow">
              <a:avLst>
                <a:gd name="adj1" fmla="val 60000"/>
                <a:gd name="adj2" fmla="val 50000"/>
              </a:avLst>
            </a:prstGeom>
            <a:solidFill>
              <a:srgbClr val="A9B5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0"/>
            <p:cNvSpPr txBox="1"/>
            <p:nvPr/>
          </p:nvSpPr>
          <p:spPr>
            <a:xfrm>
              <a:off x="2355850" y="2550475"/>
              <a:ext cx="316861" cy="3177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200"/>
                <a:buFont typeface="Arial"/>
                <a:buNone/>
              </a:pPr>
              <a:endParaRPr sz="2200" b="0" i="0" u="none" strike="noStrike" cap="none">
                <a:solidFill>
                  <a:schemeClr val="lt1"/>
                </a:solidFill>
                <a:latin typeface="Arial"/>
                <a:ea typeface="Arial"/>
                <a:cs typeface="Arial"/>
                <a:sym typeface="Arial"/>
              </a:endParaRPr>
            </a:p>
          </p:txBody>
        </p:sp>
        <p:sp>
          <p:nvSpPr>
            <p:cNvPr id="357" name="Google Shape;357;p10"/>
            <p:cNvSpPr/>
            <p:nvPr/>
          </p:nvSpPr>
          <p:spPr>
            <a:xfrm>
              <a:off x="2996406" y="2068777"/>
              <a:ext cx="2135187" cy="1281112"/>
            </a:xfrm>
            <a:prstGeom prst="roundRect">
              <a:avLst>
                <a:gd name="adj" fmla="val 10000"/>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0"/>
            <p:cNvSpPr txBox="1"/>
            <p:nvPr/>
          </p:nvSpPr>
          <p:spPr>
            <a:xfrm>
              <a:off x="3033928" y="2106299"/>
              <a:ext cx="2060143" cy="1206068"/>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dk1"/>
                </a:buClr>
                <a:buSzPts val="2900"/>
                <a:buFont typeface="Comic Sans MS"/>
                <a:buNone/>
              </a:pPr>
              <a:r>
                <a:rPr lang="en-GB" sz="2900" b="0" i="0" u="none" strike="noStrike" cap="none">
                  <a:solidFill>
                    <a:schemeClr val="dk1"/>
                  </a:solidFill>
                  <a:latin typeface="Comic Sans MS"/>
                  <a:ea typeface="Comic Sans MS"/>
                  <a:cs typeface="Comic Sans MS"/>
                  <a:sym typeface="Comic Sans MS"/>
                </a:rPr>
                <a:t>Separated</a:t>
              </a:r>
              <a:endParaRPr/>
            </a:p>
          </p:txBody>
        </p:sp>
        <p:sp>
          <p:nvSpPr>
            <p:cNvPr id="359" name="Google Shape;359;p10"/>
            <p:cNvSpPr/>
            <p:nvPr/>
          </p:nvSpPr>
          <p:spPr>
            <a:xfrm>
              <a:off x="5345112" y="2444570"/>
              <a:ext cx="452659" cy="529526"/>
            </a:xfrm>
            <a:prstGeom prst="rightArrow">
              <a:avLst>
                <a:gd name="adj1" fmla="val 60000"/>
                <a:gd name="adj2" fmla="val 50000"/>
              </a:avLst>
            </a:prstGeom>
            <a:solidFill>
              <a:srgbClr val="A9B5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0"/>
            <p:cNvSpPr txBox="1"/>
            <p:nvPr/>
          </p:nvSpPr>
          <p:spPr>
            <a:xfrm>
              <a:off x="5345112" y="2550475"/>
              <a:ext cx="316861" cy="3177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200"/>
                <a:buFont typeface="Arial"/>
                <a:buNone/>
              </a:pPr>
              <a:endParaRPr sz="2200" b="0" i="0" u="none" strike="noStrike" cap="none">
                <a:solidFill>
                  <a:schemeClr val="lt1"/>
                </a:solidFill>
                <a:latin typeface="Arial"/>
                <a:ea typeface="Arial"/>
                <a:cs typeface="Arial"/>
                <a:sym typeface="Arial"/>
              </a:endParaRPr>
            </a:p>
          </p:txBody>
        </p:sp>
        <p:sp>
          <p:nvSpPr>
            <p:cNvPr id="361" name="Google Shape;361;p10"/>
            <p:cNvSpPr/>
            <p:nvPr/>
          </p:nvSpPr>
          <p:spPr>
            <a:xfrm>
              <a:off x="5985668" y="2068777"/>
              <a:ext cx="2135187" cy="1281112"/>
            </a:xfrm>
            <a:prstGeom prst="roundRect">
              <a:avLst>
                <a:gd name="adj" fmla="val 10000"/>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0"/>
            <p:cNvSpPr txBox="1"/>
            <p:nvPr/>
          </p:nvSpPr>
          <p:spPr>
            <a:xfrm>
              <a:off x="6023190" y="2106299"/>
              <a:ext cx="2060143" cy="1206068"/>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dk1"/>
                </a:buClr>
                <a:buSzPts val="2900"/>
                <a:buFont typeface="Comic Sans MS"/>
                <a:buNone/>
              </a:pPr>
              <a:r>
                <a:rPr lang="en-GB" sz="2900" b="0" i="0" u="none" strike="noStrike" cap="none">
                  <a:solidFill>
                    <a:schemeClr val="dk1"/>
                  </a:solidFill>
                  <a:latin typeface="Comic Sans MS"/>
                  <a:ea typeface="Comic Sans MS"/>
                  <a:cs typeface="Comic Sans MS"/>
                  <a:sym typeface="Comic Sans MS"/>
                </a:rPr>
                <a:t>Reused</a:t>
              </a:r>
              <a:endParaRPr/>
            </a:p>
          </p:txBody>
        </p:sp>
      </p:grpSp>
      <p:pic>
        <p:nvPicPr>
          <p:cNvPr id="363" name="Google Shape;363;p10"/>
          <p:cNvPicPr preferRelativeResize="0"/>
          <p:nvPr/>
        </p:nvPicPr>
        <p:blipFill rotWithShape="1">
          <a:blip r:embed="rId3">
            <a:alphaModFix/>
          </a:blip>
          <a:srcRect l="20508" t="46706" r="60483" b="45342"/>
          <a:stretch/>
        </p:blipFill>
        <p:spPr>
          <a:xfrm>
            <a:off x="3212298" y="75666"/>
            <a:ext cx="6006130" cy="1357025"/>
          </a:xfrm>
          <a:prstGeom prst="rect">
            <a:avLst/>
          </a:prstGeom>
          <a:noFill/>
          <a:ln>
            <a:noFill/>
          </a:ln>
        </p:spPr>
      </p:pic>
      <p:pic>
        <p:nvPicPr>
          <p:cNvPr id="364" name="Google Shape;364;p10"/>
          <p:cNvPicPr preferRelativeResize="0"/>
          <p:nvPr/>
        </p:nvPicPr>
        <p:blipFill rotWithShape="1">
          <a:blip r:embed="rId4">
            <a:alphaModFix/>
          </a:blip>
          <a:srcRect l="20338" t="56164" r="60676" b="15623"/>
          <a:stretch/>
        </p:blipFill>
        <p:spPr>
          <a:xfrm>
            <a:off x="3982149" y="1276352"/>
            <a:ext cx="4227701" cy="3533876"/>
          </a:xfrm>
          <a:prstGeom prst="rect">
            <a:avLst/>
          </a:prstGeom>
          <a:noFill/>
          <a:ln>
            <a:noFill/>
          </a:ln>
        </p:spPr>
      </p:pic>
      <p:pic>
        <p:nvPicPr>
          <p:cNvPr id="365" name="Google Shape;365;p10"/>
          <p:cNvPicPr preferRelativeResize="0"/>
          <p:nvPr/>
        </p:nvPicPr>
        <p:blipFill rotWithShape="1">
          <a:blip r:embed="rId5">
            <a:alphaModFix/>
          </a:blip>
          <a:srcRect l="20891" t="28817" r="74278" b="65860"/>
          <a:stretch/>
        </p:blipFill>
        <p:spPr>
          <a:xfrm>
            <a:off x="1929450" y="5040064"/>
            <a:ext cx="1677826" cy="1039924"/>
          </a:xfrm>
          <a:prstGeom prst="rect">
            <a:avLst/>
          </a:prstGeom>
          <a:noFill/>
          <a:ln>
            <a:noFill/>
          </a:ln>
        </p:spPr>
      </p:pic>
      <p:pic>
        <p:nvPicPr>
          <p:cNvPr id="366" name="Google Shape;366;p10"/>
          <p:cNvPicPr preferRelativeResize="0"/>
          <p:nvPr/>
        </p:nvPicPr>
        <p:blipFill rotWithShape="1">
          <a:blip r:embed="rId6">
            <a:alphaModFix/>
          </a:blip>
          <a:srcRect l="20854" t="38442" r="73355" b="55906"/>
          <a:stretch/>
        </p:blipFill>
        <p:spPr>
          <a:xfrm>
            <a:off x="4861599" y="5128522"/>
            <a:ext cx="1776374" cy="975299"/>
          </a:xfrm>
          <a:prstGeom prst="rect">
            <a:avLst/>
          </a:prstGeom>
          <a:noFill/>
          <a:ln>
            <a:noFill/>
          </a:ln>
        </p:spPr>
      </p:pic>
      <p:pic>
        <p:nvPicPr>
          <p:cNvPr id="367" name="Google Shape;367;p10"/>
          <p:cNvPicPr preferRelativeResize="0"/>
          <p:nvPr/>
        </p:nvPicPr>
        <p:blipFill rotWithShape="1">
          <a:blip r:embed="rId7">
            <a:alphaModFix/>
          </a:blip>
          <a:srcRect l="20559" t="47627" r="74815" b="46831"/>
          <a:stretch/>
        </p:blipFill>
        <p:spPr>
          <a:xfrm>
            <a:off x="7809108" y="5018614"/>
            <a:ext cx="1730227" cy="1166000"/>
          </a:xfrm>
          <a:prstGeom prst="rect">
            <a:avLst/>
          </a:prstGeom>
          <a:noFill/>
          <a:ln>
            <a:noFill/>
          </a:ln>
        </p:spPr>
      </p:pic>
      <p:sp>
        <p:nvSpPr>
          <p:cNvPr id="2" name="TextBox 1">
            <a:extLst>
              <a:ext uri="{FF2B5EF4-FFF2-40B4-BE49-F238E27FC236}">
                <a16:creationId xmlns:a16="http://schemas.microsoft.com/office/drawing/2014/main" id="{0846E2CA-E381-F9A2-134F-D5C075214793}"/>
              </a:ext>
            </a:extLst>
          </p:cNvPr>
          <p:cNvSpPr txBox="1"/>
          <p:nvPr/>
        </p:nvSpPr>
        <p:spPr>
          <a:xfrm>
            <a:off x="3212299" y="842338"/>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How does electrical recycling work?</a:t>
            </a:r>
          </a:p>
        </p:txBody>
      </p:sp>
      <p:sp>
        <p:nvSpPr>
          <p:cNvPr id="3" name="TextBox 2">
            <a:extLst>
              <a:ext uri="{FF2B5EF4-FFF2-40B4-BE49-F238E27FC236}">
                <a16:creationId xmlns:a16="http://schemas.microsoft.com/office/drawing/2014/main" id="{F1B06EE2-370C-D810-5671-78051E4E90F7}"/>
              </a:ext>
            </a:extLst>
          </p:cNvPr>
          <p:cNvSpPr txBox="1"/>
          <p:nvPr/>
        </p:nvSpPr>
        <p:spPr>
          <a:xfrm>
            <a:off x="3982149" y="1858065"/>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Electricals are collected</a:t>
            </a:r>
          </a:p>
        </p:txBody>
      </p:sp>
      <p:sp>
        <p:nvSpPr>
          <p:cNvPr id="4" name="TextBox 3">
            <a:extLst>
              <a:ext uri="{FF2B5EF4-FFF2-40B4-BE49-F238E27FC236}">
                <a16:creationId xmlns:a16="http://schemas.microsoft.com/office/drawing/2014/main" id="{C9F92714-1288-65B3-CEBF-54647714B112}"/>
              </a:ext>
            </a:extLst>
          </p:cNvPr>
          <p:cNvSpPr txBox="1"/>
          <p:nvPr/>
        </p:nvSpPr>
        <p:spPr>
          <a:xfrm>
            <a:off x="3982148" y="2993609"/>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Valuable materials are separated</a:t>
            </a:r>
          </a:p>
        </p:txBody>
      </p:sp>
      <p:sp>
        <p:nvSpPr>
          <p:cNvPr id="5" name="TextBox 4">
            <a:extLst>
              <a:ext uri="{FF2B5EF4-FFF2-40B4-BE49-F238E27FC236}">
                <a16:creationId xmlns:a16="http://schemas.microsoft.com/office/drawing/2014/main" id="{B921E047-2FC5-A069-C305-A4725B722E66}"/>
              </a:ext>
            </a:extLst>
          </p:cNvPr>
          <p:cNvSpPr txBox="1"/>
          <p:nvPr/>
        </p:nvSpPr>
        <p:spPr>
          <a:xfrm>
            <a:off x="3982147" y="4151934"/>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Metals are melted and reused</a:t>
            </a:r>
          </a:p>
        </p:txBody>
      </p:sp>
      <p:sp>
        <p:nvSpPr>
          <p:cNvPr id="6" name="TextBox 5">
            <a:extLst>
              <a:ext uri="{FF2B5EF4-FFF2-40B4-BE49-F238E27FC236}">
                <a16:creationId xmlns:a16="http://schemas.microsoft.com/office/drawing/2014/main" id="{79B3B9D0-E2D0-62B2-63E9-B0952FE6D004}"/>
              </a:ext>
            </a:extLst>
          </p:cNvPr>
          <p:cNvSpPr txBox="1"/>
          <p:nvPr/>
        </p:nvSpPr>
        <p:spPr>
          <a:xfrm>
            <a:off x="4903813" y="5682586"/>
            <a:ext cx="1674564" cy="461665"/>
          </a:xfrm>
          <a:prstGeom prst="rect">
            <a:avLst/>
          </a:prstGeom>
          <a:solidFill>
            <a:schemeClr val="bg1"/>
          </a:solidFill>
        </p:spPr>
        <p:txBody>
          <a:bodyPr wrap="square" rtlCol="0">
            <a:spAutoFit/>
          </a:bodyPr>
          <a:lstStyle/>
          <a:p>
            <a:r>
              <a:rPr lang="en-GB" sz="2400" dirty="0">
                <a:latin typeface="Comic Sans MS" panose="030F0702030302020204" pitchFamily="66" charset="0"/>
              </a:rPr>
              <a:t>Separated</a:t>
            </a:r>
          </a:p>
        </p:txBody>
      </p:sp>
      <p:sp>
        <p:nvSpPr>
          <p:cNvPr id="7" name="TextBox 6">
            <a:extLst>
              <a:ext uri="{FF2B5EF4-FFF2-40B4-BE49-F238E27FC236}">
                <a16:creationId xmlns:a16="http://schemas.microsoft.com/office/drawing/2014/main" id="{199FA042-59B3-A3BB-18F0-FA8DE02C5191}"/>
              </a:ext>
            </a:extLst>
          </p:cNvPr>
          <p:cNvSpPr txBox="1"/>
          <p:nvPr/>
        </p:nvSpPr>
        <p:spPr>
          <a:xfrm>
            <a:off x="1965044" y="5722949"/>
            <a:ext cx="1642232" cy="461665"/>
          </a:xfrm>
          <a:prstGeom prst="rect">
            <a:avLst/>
          </a:prstGeom>
          <a:solidFill>
            <a:schemeClr val="bg1"/>
          </a:solidFill>
        </p:spPr>
        <p:txBody>
          <a:bodyPr wrap="square" rtlCol="0">
            <a:spAutoFit/>
          </a:bodyPr>
          <a:lstStyle/>
          <a:p>
            <a:r>
              <a:rPr lang="en-GB" sz="2400" dirty="0">
                <a:latin typeface="Comic Sans MS" panose="030F0702030302020204" pitchFamily="66" charset="0"/>
              </a:rPr>
              <a:t>Collected</a:t>
            </a:r>
          </a:p>
        </p:txBody>
      </p:sp>
      <p:sp>
        <p:nvSpPr>
          <p:cNvPr id="8" name="TextBox 7">
            <a:extLst>
              <a:ext uri="{FF2B5EF4-FFF2-40B4-BE49-F238E27FC236}">
                <a16:creationId xmlns:a16="http://schemas.microsoft.com/office/drawing/2014/main" id="{BCBF8BC5-35D1-74D4-8D0B-EF6A4B51B59C}"/>
              </a:ext>
            </a:extLst>
          </p:cNvPr>
          <p:cNvSpPr txBox="1"/>
          <p:nvPr/>
        </p:nvSpPr>
        <p:spPr>
          <a:xfrm>
            <a:off x="8031404" y="5722983"/>
            <a:ext cx="1541444" cy="461665"/>
          </a:xfrm>
          <a:prstGeom prst="rect">
            <a:avLst/>
          </a:prstGeom>
          <a:solidFill>
            <a:schemeClr val="bg1"/>
          </a:solidFill>
        </p:spPr>
        <p:txBody>
          <a:bodyPr wrap="square" rtlCol="0">
            <a:spAutoFit/>
          </a:bodyPr>
          <a:lstStyle/>
          <a:p>
            <a:r>
              <a:rPr lang="en-GB" sz="2400" dirty="0">
                <a:latin typeface="Comic Sans MS" panose="030F0702030302020204" pitchFamily="66" charset="0"/>
              </a:rPr>
              <a:t>Reused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B8BE-2D4A-F8AE-4425-17E4522DACB6}"/>
              </a:ext>
            </a:extLst>
          </p:cNvPr>
          <p:cNvSpPr>
            <a:spLocks noGrp="1"/>
          </p:cNvSpPr>
          <p:nvPr>
            <p:ph type="title"/>
          </p:nvPr>
        </p:nvSpPr>
        <p:spPr/>
        <p:txBody>
          <a:bodyPr/>
          <a:lstStyle/>
          <a:p>
            <a:r>
              <a:rPr lang="en-GB" dirty="0"/>
              <a:t>How</a:t>
            </a:r>
          </a:p>
        </p:txBody>
      </p:sp>
      <p:pic>
        <p:nvPicPr>
          <p:cNvPr id="4" name="Online Media 3" title="How are electronics recycled? Ask HypnoCat!">
            <a:hlinkClick r:id="" action="ppaction://media"/>
            <a:extLst>
              <a:ext uri="{FF2B5EF4-FFF2-40B4-BE49-F238E27FC236}">
                <a16:creationId xmlns:a16="http://schemas.microsoft.com/office/drawing/2014/main" id="{0EF13890-0EF6-C2F2-F464-88788FB8B558}"/>
              </a:ext>
            </a:extLst>
          </p:cNvPr>
          <p:cNvPicPr>
            <a:picLocks noGrp="1" noRot="1" noChangeAspect="1"/>
          </p:cNvPicPr>
          <p:nvPr>
            <p:ph idx="1"/>
            <a:videoFile r:link="rId1"/>
          </p:nvPr>
        </p:nvPicPr>
        <p:blipFill>
          <a:blip r:embed="rId4"/>
          <a:stretch>
            <a:fillRect/>
          </a:stretch>
        </p:blipFill>
        <p:spPr>
          <a:xfrm>
            <a:off x="0" y="0"/>
            <a:ext cx="12192000" cy="6888945"/>
          </a:xfrm>
          <a:prstGeom prst="rect">
            <a:avLst/>
          </a:prstGeom>
        </p:spPr>
      </p:pic>
    </p:spTree>
    <p:extLst>
      <p:ext uri="{BB962C8B-B14F-4D97-AF65-F5344CB8AC3E}">
        <p14:creationId xmlns:p14="http://schemas.microsoft.com/office/powerpoint/2010/main" val="39160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2"/>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800"/>
              <a:buNone/>
            </a:pPr>
            <a:endParaRPr/>
          </a:p>
        </p:txBody>
      </p:sp>
      <p:pic>
        <p:nvPicPr>
          <p:cNvPr id="380" name="Google Shape;380;p12"/>
          <p:cNvPicPr preferRelativeResize="0"/>
          <p:nvPr/>
        </p:nvPicPr>
        <p:blipFill rotWithShape="1">
          <a:blip r:embed="rId3">
            <a:alphaModFix/>
          </a:blip>
          <a:srcRect/>
          <a:stretch/>
        </p:blipFill>
        <p:spPr>
          <a:xfrm>
            <a:off x="7032170" y="2198914"/>
            <a:ext cx="4471097" cy="3626667"/>
          </a:xfrm>
          <a:prstGeom prst="rect">
            <a:avLst/>
          </a:prstGeom>
          <a:noFill/>
          <a:ln>
            <a:noFill/>
          </a:ln>
          <a:effectLst>
            <a:outerShdw blurRad="190500" algn="tl" rotWithShape="0">
              <a:srgbClr val="000000">
                <a:alpha val="69803"/>
              </a:srgbClr>
            </a:outerShdw>
          </a:effectLst>
        </p:spPr>
      </p:pic>
      <p:pic>
        <p:nvPicPr>
          <p:cNvPr id="381" name="Google Shape;381;p12"/>
          <p:cNvPicPr preferRelativeResize="0"/>
          <p:nvPr/>
        </p:nvPicPr>
        <p:blipFill rotWithShape="1">
          <a:blip r:embed="rId4">
            <a:alphaModFix/>
          </a:blip>
          <a:srcRect l="19477" t="28511" r="65385" b="65066"/>
          <a:stretch/>
        </p:blipFill>
        <p:spPr>
          <a:xfrm>
            <a:off x="3315086" y="233111"/>
            <a:ext cx="5407277" cy="1290384"/>
          </a:xfrm>
          <a:prstGeom prst="rect">
            <a:avLst/>
          </a:prstGeom>
          <a:noFill/>
          <a:ln>
            <a:noFill/>
          </a:ln>
        </p:spPr>
      </p:pic>
      <p:pic>
        <p:nvPicPr>
          <p:cNvPr id="382" name="Google Shape;382;p12"/>
          <p:cNvPicPr preferRelativeResize="0"/>
          <p:nvPr/>
        </p:nvPicPr>
        <p:blipFill rotWithShape="1">
          <a:blip r:embed="rId5">
            <a:alphaModFix/>
          </a:blip>
          <a:srcRect l="21025" t="37837" r="48441" b="45801"/>
          <a:stretch/>
        </p:blipFill>
        <p:spPr>
          <a:xfrm>
            <a:off x="435429" y="2990022"/>
            <a:ext cx="6018725" cy="1814125"/>
          </a:xfrm>
          <a:prstGeom prst="rect">
            <a:avLst/>
          </a:prstGeom>
          <a:noFill/>
          <a:ln>
            <a:noFill/>
          </a:ln>
        </p:spPr>
      </p:pic>
      <p:sp>
        <p:nvSpPr>
          <p:cNvPr id="2" name="TextBox 1">
            <a:extLst>
              <a:ext uri="{FF2B5EF4-FFF2-40B4-BE49-F238E27FC236}">
                <a16:creationId xmlns:a16="http://schemas.microsoft.com/office/drawing/2014/main" id="{A9ADF84F-3578-EB3B-0BDE-FB23ED82262A}"/>
              </a:ext>
            </a:extLst>
          </p:cNvPr>
          <p:cNvSpPr txBox="1"/>
          <p:nvPr/>
        </p:nvSpPr>
        <p:spPr>
          <a:xfrm>
            <a:off x="3871517" y="1032419"/>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What  can   be   recycled?</a:t>
            </a:r>
          </a:p>
        </p:txBody>
      </p:sp>
      <p:sp>
        <p:nvSpPr>
          <p:cNvPr id="3" name="TextBox 2">
            <a:extLst>
              <a:ext uri="{FF2B5EF4-FFF2-40B4-BE49-F238E27FC236}">
                <a16:creationId xmlns:a16="http://schemas.microsoft.com/office/drawing/2014/main" id="{A12D4D7B-62A8-54A2-6375-376424D37756}"/>
              </a:ext>
            </a:extLst>
          </p:cNvPr>
          <p:cNvSpPr txBox="1"/>
          <p:nvPr/>
        </p:nvSpPr>
        <p:spPr>
          <a:xfrm>
            <a:off x="133161" y="3429000"/>
            <a:ext cx="6809899"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Anything with a plug, battery, or cable can be recycled!</a:t>
            </a:r>
          </a:p>
        </p:txBody>
      </p:sp>
      <p:sp>
        <p:nvSpPr>
          <p:cNvPr id="4" name="TextBox 3">
            <a:extLst>
              <a:ext uri="{FF2B5EF4-FFF2-40B4-BE49-F238E27FC236}">
                <a16:creationId xmlns:a16="http://schemas.microsoft.com/office/drawing/2014/main" id="{05B8F5DD-D820-CD1E-8103-C5F911494A1A}"/>
              </a:ext>
            </a:extLst>
          </p:cNvPr>
          <p:cNvSpPr txBox="1"/>
          <p:nvPr/>
        </p:nvSpPr>
        <p:spPr>
          <a:xfrm>
            <a:off x="350369" y="4473751"/>
            <a:ext cx="6422572"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75% of   all  materials  in   old electricals can be recycled!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3"/>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800"/>
              <a:buNone/>
            </a:pPr>
            <a:endParaRPr/>
          </a:p>
        </p:txBody>
      </p:sp>
      <p:pic>
        <p:nvPicPr>
          <p:cNvPr id="388" name="Google Shape;388;p13" descr="7 Ways to Quickly Judge the Quality of Your Printed Circuit Board (PCB)  Design"/>
          <p:cNvPicPr preferRelativeResize="0"/>
          <p:nvPr/>
        </p:nvPicPr>
        <p:blipFill rotWithShape="1">
          <a:blip r:embed="rId3">
            <a:alphaModFix/>
          </a:blip>
          <a:srcRect/>
          <a:stretch/>
        </p:blipFill>
        <p:spPr>
          <a:xfrm>
            <a:off x="2986320" y="1556657"/>
            <a:ext cx="6219359" cy="4526446"/>
          </a:xfrm>
          <a:prstGeom prst="rect">
            <a:avLst/>
          </a:prstGeom>
          <a:noFill/>
          <a:ln>
            <a:noFill/>
          </a:ln>
        </p:spPr>
      </p:pic>
      <p:pic>
        <p:nvPicPr>
          <p:cNvPr id="389" name="Google Shape;389;p13"/>
          <p:cNvPicPr preferRelativeResize="0"/>
          <p:nvPr/>
        </p:nvPicPr>
        <p:blipFill rotWithShape="1">
          <a:blip r:embed="rId4">
            <a:alphaModFix/>
          </a:blip>
          <a:srcRect l="19993" t="56493" r="65815" b="36473"/>
          <a:stretch/>
        </p:blipFill>
        <p:spPr>
          <a:xfrm>
            <a:off x="3934695" y="104880"/>
            <a:ext cx="4568410" cy="1273574"/>
          </a:xfrm>
          <a:prstGeom prst="rect">
            <a:avLst/>
          </a:prstGeom>
          <a:noFill/>
          <a:ln>
            <a:noFill/>
          </a:ln>
        </p:spPr>
      </p:pic>
      <p:sp>
        <p:nvSpPr>
          <p:cNvPr id="2" name="TextBox 1">
            <a:extLst>
              <a:ext uri="{FF2B5EF4-FFF2-40B4-BE49-F238E27FC236}">
                <a16:creationId xmlns:a16="http://schemas.microsoft.com/office/drawing/2014/main" id="{C9C7A19F-4FB7-C150-8436-4DE727F0C9DD}"/>
              </a:ext>
            </a:extLst>
          </p:cNvPr>
          <p:cNvSpPr txBox="1"/>
          <p:nvPr/>
        </p:nvSpPr>
        <p:spPr>
          <a:xfrm>
            <a:off x="3934695" y="855234"/>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What’s   inside  electricals?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4"/>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800"/>
              <a:buNone/>
            </a:pPr>
            <a:endParaRPr/>
          </a:p>
        </p:txBody>
      </p:sp>
      <p:pic>
        <p:nvPicPr>
          <p:cNvPr id="395" name="Google Shape;395;p14" descr="Chemical and Physical Properties of Gold"/>
          <p:cNvPicPr preferRelativeResize="0"/>
          <p:nvPr/>
        </p:nvPicPr>
        <p:blipFill rotWithShape="1">
          <a:blip r:embed="rId3">
            <a:alphaModFix/>
          </a:blip>
          <a:srcRect/>
          <a:stretch/>
        </p:blipFill>
        <p:spPr>
          <a:xfrm>
            <a:off x="435200" y="2208266"/>
            <a:ext cx="3639843" cy="2422151"/>
          </a:xfrm>
          <a:prstGeom prst="rect">
            <a:avLst/>
          </a:prstGeom>
          <a:noFill/>
          <a:ln>
            <a:noFill/>
          </a:ln>
        </p:spPr>
      </p:pic>
      <p:pic>
        <p:nvPicPr>
          <p:cNvPr id="396" name="Google Shape;396;p14" descr="Silver Stocks: 5 Biggest Companies in ..."/>
          <p:cNvPicPr preferRelativeResize="0"/>
          <p:nvPr/>
        </p:nvPicPr>
        <p:blipFill rotWithShape="1">
          <a:blip r:embed="rId4">
            <a:alphaModFix/>
          </a:blip>
          <a:srcRect/>
          <a:stretch/>
        </p:blipFill>
        <p:spPr>
          <a:xfrm>
            <a:off x="4398978" y="2208266"/>
            <a:ext cx="3639844" cy="2422151"/>
          </a:xfrm>
          <a:prstGeom prst="rect">
            <a:avLst/>
          </a:prstGeom>
          <a:noFill/>
          <a:ln>
            <a:noFill/>
          </a:ln>
        </p:spPr>
      </p:pic>
      <p:pic>
        <p:nvPicPr>
          <p:cNvPr id="397" name="Google Shape;397;p14" descr="Copper | Uses, Properties, &amp; Facts ..."/>
          <p:cNvPicPr preferRelativeResize="0"/>
          <p:nvPr/>
        </p:nvPicPr>
        <p:blipFill rotWithShape="1">
          <a:blip r:embed="rId5">
            <a:alphaModFix/>
          </a:blip>
          <a:srcRect/>
          <a:stretch/>
        </p:blipFill>
        <p:spPr>
          <a:xfrm>
            <a:off x="8514034" y="2208267"/>
            <a:ext cx="3242766" cy="2441465"/>
          </a:xfrm>
          <a:prstGeom prst="rect">
            <a:avLst/>
          </a:prstGeom>
          <a:noFill/>
          <a:ln>
            <a:noFill/>
          </a:ln>
        </p:spPr>
      </p:pic>
      <p:pic>
        <p:nvPicPr>
          <p:cNvPr id="398" name="Google Shape;398;p14"/>
          <p:cNvPicPr preferRelativeResize="0"/>
          <p:nvPr/>
        </p:nvPicPr>
        <p:blipFill rotWithShape="1">
          <a:blip r:embed="rId6">
            <a:alphaModFix/>
          </a:blip>
          <a:srcRect l="19993" t="56493" r="65815" b="36473"/>
          <a:stretch/>
        </p:blipFill>
        <p:spPr>
          <a:xfrm>
            <a:off x="3934695" y="337683"/>
            <a:ext cx="4568410" cy="1273574"/>
          </a:xfrm>
          <a:prstGeom prst="rect">
            <a:avLst/>
          </a:prstGeom>
          <a:noFill/>
          <a:ln>
            <a:noFill/>
          </a:ln>
        </p:spPr>
      </p:pic>
      <p:sp>
        <p:nvSpPr>
          <p:cNvPr id="2" name="TextBox 1">
            <a:extLst>
              <a:ext uri="{FF2B5EF4-FFF2-40B4-BE49-F238E27FC236}">
                <a16:creationId xmlns:a16="http://schemas.microsoft.com/office/drawing/2014/main" id="{1FB32148-69E2-0D14-1669-C3212E4881A6}"/>
              </a:ext>
            </a:extLst>
          </p:cNvPr>
          <p:cNvSpPr txBox="1"/>
          <p:nvPr/>
        </p:nvSpPr>
        <p:spPr>
          <a:xfrm>
            <a:off x="3934695" y="1021022"/>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What’s   inside  electricals?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5"/>
          <p:cNvSpPr txBox="1"/>
          <p:nvPr/>
        </p:nvSpPr>
        <p:spPr>
          <a:xfrm>
            <a:off x="625427" y="1433058"/>
            <a:ext cx="10143858" cy="147748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endParaRPr sz="2667" b="1">
              <a:solidFill>
                <a:srgbClr val="222222"/>
              </a:solidFill>
              <a:latin typeface="Comic Sans MS"/>
              <a:ea typeface="Comic Sans MS"/>
              <a:cs typeface="Comic Sans MS"/>
              <a:sym typeface="Comic Sans MS"/>
            </a:endParaRPr>
          </a:p>
          <a:p>
            <a:pPr marL="0" marR="0" lvl="0" indent="0" algn="ctr" rtl="0">
              <a:spcBef>
                <a:spcPts val="0"/>
              </a:spcBef>
              <a:spcAft>
                <a:spcPts val="0"/>
              </a:spcAft>
              <a:buNone/>
            </a:pPr>
            <a:endParaRPr sz="2667" b="1">
              <a:solidFill>
                <a:srgbClr val="222222"/>
              </a:solidFill>
              <a:latin typeface="Comic Sans MS"/>
              <a:ea typeface="Comic Sans MS"/>
              <a:cs typeface="Comic Sans MS"/>
              <a:sym typeface="Comic Sans MS"/>
            </a:endParaRPr>
          </a:p>
          <a:p>
            <a:pPr marL="0" marR="0" lvl="0" indent="0" algn="l" rtl="0">
              <a:spcBef>
                <a:spcPts val="0"/>
              </a:spcBef>
              <a:spcAft>
                <a:spcPts val="0"/>
              </a:spcAft>
              <a:buNone/>
            </a:pPr>
            <a:endParaRPr sz="2667" b="1">
              <a:solidFill>
                <a:srgbClr val="222222"/>
              </a:solidFill>
              <a:latin typeface="Comic Sans MS"/>
              <a:ea typeface="Comic Sans MS"/>
              <a:cs typeface="Comic Sans MS"/>
              <a:sym typeface="Comic Sans MS"/>
            </a:endParaRPr>
          </a:p>
        </p:txBody>
      </p:sp>
      <p:pic>
        <p:nvPicPr>
          <p:cNvPr id="404" name="Google Shape;404;p15" descr="Fix - Free construction and tools icons"/>
          <p:cNvPicPr preferRelativeResize="0"/>
          <p:nvPr/>
        </p:nvPicPr>
        <p:blipFill rotWithShape="1">
          <a:blip r:embed="rId3">
            <a:alphaModFix/>
          </a:blip>
          <a:srcRect/>
          <a:stretch/>
        </p:blipFill>
        <p:spPr>
          <a:xfrm>
            <a:off x="730936" y="1594310"/>
            <a:ext cx="1557725" cy="1557700"/>
          </a:xfrm>
          <a:prstGeom prst="rect">
            <a:avLst/>
          </a:prstGeom>
          <a:noFill/>
          <a:ln>
            <a:noFill/>
          </a:ln>
        </p:spPr>
      </p:pic>
      <p:pic>
        <p:nvPicPr>
          <p:cNvPr id="405" name="Google Shape;405;p15" descr="Donation - Free business and finance icons"/>
          <p:cNvPicPr preferRelativeResize="0"/>
          <p:nvPr/>
        </p:nvPicPr>
        <p:blipFill rotWithShape="1">
          <a:blip r:embed="rId4">
            <a:alphaModFix/>
          </a:blip>
          <a:srcRect/>
          <a:stretch/>
        </p:blipFill>
        <p:spPr>
          <a:xfrm>
            <a:off x="730936" y="3947463"/>
            <a:ext cx="1557725" cy="1557725"/>
          </a:xfrm>
          <a:prstGeom prst="rect">
            <a:avLst/>
          </a:prstGeom>
          <a:noFill/>
          <a:ln>
            <a:noFill/>
          </a:ln>
        </p:spPr>
      </p:pic>
      <p:pic>
        <p:nvPicPr>
          <p:cNvPr id="406" name="Google Shape;406;p15" descr="Free commerce and shopping icons"/>
          <p:cNvPicPr preferRelativeResize="0"/>
          <p:nvPr/>
        </p:nvPicPr>
        <p:blipFill rotWithShape="1">
          <a:blip r:embed="rId5">
            <a:alphaModFix/>
          </a:blip>
          <a:srcRect/>
          <a:stretch/>
        </p:blipFill>
        <p:spPr>
          <a:xfrm>
            <a:off x="9572386" y="1594310"/>
            <a:ext cx="1477500" cy="1477500"/>
          </a:xfrm>
          <a:prstGeom prst="rect">
            <a:avLst/>
          </a:prstGeom>
          <a:noFill/>
          <a:ln>
            <a:noFill/>
          </a:ln>
        </p:spPr>
      </p:pic>
      <p:pic>
        <p:nvPicPr>
          <p:cNvPr id="407" name="Google Shape;407;p15" descr="Recycling symbol - Wikipedia"/>
          <p:cNvPicPr preferRelativeResize="0"/>
          <p:nvPr/>
        </p:nvPicPr>
        <p:blipFill rotWithShape="1">
          <a:blip r:embed="rId6">
            <a:alphaModFix/>
          </a:blip>
          <a:srcRect/>
          <a:stretch/>
        </p:blipFill>
        <p:spPr>
          <a:xfrm>
            <a:off x="9572386" y="3991294"/>
            <a:ext cx="1557725" cy="1470061"/>
          </a:xfrm>
          <a:prstGeom prst="rect">
            <a:avLst/>
          </a:prstGeom>
          <a:noFill/>
          <a:ln>
            <a:noFill/>
          </a:ln>
        </p:spPr>
      </p:pic>
      <p:pic>
        <p:nvPicPr>
          <p:cNvPr id="408" name="Google Shape;408;p15"/>
          <p:cNvPicPr preferRelativeResize="0"/>
          <p:nvPr/>
        </p:nvPicPr>
        <p:blipFill rotWithShape="1">
          <a:blip r:embed="rId7">
            <a:alphaModFix/>
          </a:blip>
          <a:srcRect l="19479" t="66244" r="54890" b="27757"/>
          <a:stretch/>
        </p:blipFill>
        <p:spPr>
          <a:xfrm>
            <a:off x="1347124" y="182807"/>
            <a:ext cx="9497750" cy="1250251"/>
          </a:xfrm>
          <a:prstGeom prst="rect">
            <a:avLst/>
          </a:prstGeom>
          <a:noFill/>
          <a:ln>
            <a:noFill/>
          </a:ln>
        </p:spPr>
      </p:pic>
      <p:pic>
        <p:nvPicPr>
          <p:cNvPr id="409" name="Google Shape;409;p15"/>
          <p:cNvPicPr preferRelativeResize="0"/>
          <p:nvPr/>
        </p:nvPicPr>
        <p:blipFill rotWithShape="1">
          <a:blip r:embed="rId8">
            <a:alphaModFix/>
          </a:blip>
          <a:srcRect l="20508" t="28354" r="64353" b="36935"/>
          <a:stretch/>
        </p:blipFill>
        <p:spPr>
          <a:xfrm>
            <a:off x="4565438" y="1594310"/>
            <a:ext cx="3061123" cy="3948159"/>
          </a:xfrm>
          <a:prstGeom prst="rect">
            <a:avLst/>
          </a:prstGeom>
          <a:noFill/>
          <a:ln>
            <a:noFill/>
          </a:ln>
        </p:spPr>
      </p:pic>
      <p:sp>
        <p:nvSpPr>
          <p:cNvPr id="2" name="TextBox 1">
            <a:extLst>
              <a:ext uri="{FF2B5EF4-FFF2-40B4-BE49-F238E27FC236}">
                <a16:creationId xmlns:a16="http://schemas.microsoft.com/office/drawing/2014/main" id="{43A4D5C9-BFDC-C03F-6DD6-073D86FE3910}"/>
              </a:ext>
            </a:extLst>
          </p:cNvPr>
          <p:cNvSpPr txBox="1"/>
          <p:nvPr/>
        </p:nvSpPr>
        <p:spPr>
          <a:xfrm>
            <a:off x="1938545" y="990464"/>
            <a:ext cx="8449464"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What   can    you    do  to    help   with   e-waste?</a:t>
            </a:r>
          </a:p>
        </p:txBody>
      </p:sp>
      <p:sp>
        <p:nvSpPr>
          <p:cNvPr id="3" name="TextBox 2">
            <a:extLst>
              <a:ext uri="{FF2B5EF4-FFF2-40B4-BE49-F238E27FC236}">
                <a16:creationId xmlns:a16="http://schemas.microsoft.com/office/drawing/2014/main" id="{5AB4F494-5678-8ACF-9E41-82FE6887BE24}"/>
              </a:ext>
            </a:extLst>
          </p:cNvPr>
          <p:cNvSpPr txBox="1"/>
          <p:nvPr/>
        </p:nvSpPr>
        <p:spPr>
          <a:xfrm>
            <a:off x="4650498" y="2056049"/>
            <a:ext cx="1323499"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Fix   them!</a:t>
            </a:r>
          </a:p>
        </p:txBody>
      </p:sp>
      <p:sp>
        <p:nvSpPr>
          <p:cNvPr id="4" name="TextBox 3">
            <a:extLst>
              <a:ext uri="{FF2B5EF4-FFF2-40B4-BE49-F238E27FC236}">
                <a16:creationId xmlns:a16="http://schemas.microsoft.com/office/drawing/2014/main" id="{4DECD139-BCE0-5497-31B2-D3EFCBEA8270}"/>
              </a:ext>
            </a:extLst>
          </p:cNvPr>
          <p:cNvSpPr txBox="1"/>
          <p:nvPr/>
        </p:nvSpPr>
        <p:spPr>
          <a:xfrm>
            <a:off x="4565438" y="4162573"/>
            <a:ext cx="3579102"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Buy   and  sell   second hand!</a:t>
            </a:r>
          </a:p>
        </p:txBody>
      </p:sp>
      <p:sp>
        <p:nvSpPr>
          <p:cNvPr id="5" name="TextBox 4">
            <a:extLst>
              <a:ext uri="{FF2B5EF4-FFF2-40B4-BE49-F238E27FC236}">
                <a16:creationId xmlns:a16="http://schemas.microsoft.com/office/drawing/2014/main" id="{FE87F38C-CB78-07DA-0AD5-168BFDF04635}"/>
              </a:ext>
            </a:extLst>
          </p:cNvPr>
          <p:cNvSpPr txBox="1"/>
          <p:nvPr/>
        </p:nvSpPr>
        <p:spPr>
          <a:xfrm>
            <a:off x="4565438" y="3152010"/>
            <a:ext cx="1909790"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Donate  them!</a:t>
            </a:r>
          </a:p>
        </p:txBody>
      </p:sp>
      <p:sp>
        <p:nvSpPr>
          <p:cNvPr id="6" name="TextBox 5">
            <a:extLst>
              <a:ext uri="{FF2B5EF4-FFF2-40B4-BE49-F238E27FC236}">
                <a16:creationId xmlns:a16="http://schemas.microsoft.com/office/drawing/2014/main" id="{0131F783-A0F6-E889-0BBB-C8C6DCE7116D}"/>
              </a:ext>
            </a:extLst>
          </p:cNvPr>
          <p:cNvSpPr txBox="1"/>
          <p:nvPr/>
        </p:nvSpPr>
        <p:spPr>
          <a:xfrm>
            <a:off x="4565438" y="5240276"/>
            <a:ext cx="1738170"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Recycle  them!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6"/>
          <p:cNvSpPr txBox="1"/>
          <p:nvPr/>
        </p:nvSpPr>
        <p:spPr>
          <a:xfrm>
            <a:off x="625427" y="1433058"/>
            <a:ext cx="10143858" cy="147748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endParaRPr sz="2667" b="1" dirty="0">
              <a:solidFill>
                <a:srgbClr val="222222"/>
              </a:solidFill>
              <a:latin typeface="Comic Sans MS"/>
              <a:ea typeface="Comic Sans MS"/>
              <a:cs typeface="Comic Sans MS"/>
              <a:sym typeface="Comic Sans MS"/>
            </a:endParaRPr>
          </a:p>
          <a:p>
            <a:pPr marL="0" marR="0" lvl="0" indent="0" algn="ctr" rtl="0">
              <a:spcBef>
                <a:spcPts val="0"/>
              </a:spcBef>
              <a:spcAft>
                <a:spcPts val="0"/>
              </a:spcAft>
              <a:buNone/>
            </a:pPr>
            <a:endParaRPr sz="2667" b="1" dirty="0">
              <a:solidFill>
                <a:srgbClr val="222222"/>
              </a:solidFill>
              <a:latin typeface="Comic Sans MS"/>
              <a:ea typeface="Comic Sans MS"/>
              <a:cs typeface="Comic Sans MS"/>
              <a:sym typeface="Comic Sans MS"/>
            </a:endParaRPr>
          </a:p>
          <a:p>
            <a:pPr marL="0" marR="0" lvl="0" indent="0" algn="l" rtl="0">
              <a:spcBef>
                <a:spcPts val="0"/>
              </a:spcBef>
              <a:spcAft>
                <a:spcPts val="0"/>
              </a:spcAft>
              <a:buNone/>
            </a:pPr>
            <a:endParaRPr sz="2667" b="1" dirty="0">
              <a:solidFill>
                <a:srgbClr val="222222"/>
              </a:solidFill>
              <a:latin typeface="Comic Sans MS"/>
              <a:ea typeface="Comic Sans MS"/>
              <a:cs typeface="Comic Sans MS"/>
              <a:sym typeface="Comic Sans MS"/>
            </a:endParaRPr>
          </a:p>
        </p:txBody>
      </p:sp>
      <p:pic>
        <p:nvPicPr>
          <p:cNvPr id="415" name="Google Shape;415;p16" descr="Warning Icon transparent PNG - StickPNG"/>
          <p:cNvPicPr preferRelativeResize="0"/>
          <p:nvPr/>
        </p:nvPicPr>
        <p:blipFill rotWithShape="1">
          <a:blip r:embed="rId3">
            <a:alphaModFix/>
          </a:blip>
          <a:srcRect/>
          <a:stretch/>
        </p:blipFill>
        <p:spPr>
          <a:xfrm>
            <a:off x="5024435" y="4714875"/>
            <a:ext cx="2143125" cy="2143125"/>
          </a:xfrm>
          <a:prstGeom prst="rect">
            <a:avLst/>
          </a:prstGeom>
          <a:noFill/>
          <a:ln>
            <a:noFill/>
          </a:ln>
        </p:spPr>
      </p:pic>
      <p:pic>
        <p:nvPicPr>
          <p:cNvPr id="416" name="Google Shape;416;p16"/>
          <p:cNvPicPr preferRelativeResize="0"/>
          <p:nvPr/>
        </p:nvPicPr>
        <p:blipFill rotWithShape="1">
          <a:blip r:embed="rId4">
            <a:alphaModFix/>
          </a:blip>
          <a:srcRect l="18798" t="27849" r="69603" b="65470"/>
          <a:stretch/>
        </p:blipFill>
        <p:spPr>
          <a:xfrm>
            <a:off x="4040699" y="101307"/>
            <a:ext cx="4110600" cy="1331751"/>
          </a:xfrm>
          <a:prstGeom prst="rect">
            <a:avLst/>
          </a:prstGeom>
          <a:noFill/>
          <a:ln>
            <a:noFill/>
          </a:ln>
        </p:spPr>
      </p:pic>
      <p:pic>
        <p:nvPicPr>
          <p:cNvPr id="417" name="Google Shape;417;p16"/>
          <p:cNvPicPr preferRelativeResize="0"/>
          <p:nvPr/>
        </p:nvPicPr>
        <p:blipFill rotWithShape="1">
          <a:blip r:embed="rId5">
            <a:alphaModFix/>
          </a:blip>
          <a:srcRect l="19761" t="37392" r="55798" b="34862"/>
          <a:stretch/>
        </p:blipFill>
        <p:spPr>
          <a:xfrm>
            <a:off x="3501524" y="1658826"/>
            <a:ext cx="5188949" cy="3313651"/>
          </a:xfrm>
          <a:prstGeom prst="rect">
            <a:avLst/>
          </a:prstGeom>
          <a:noFill/>
          <a:ln>
            <a:noFill/>
          </a:ln>
        </p:spPr>
      </p:pic>
      <p:sp>
        <p:nvSpPr>
          <p:cNvPr id="2" name="TextBox 1">
            <a:extLst>
              <a:ext uri="{FF2B5EF4-FFF2-40B4-BE49-F238E27FC236}">
                <a16:creationId xmlns:a16="http://schemas.microsoft.com/office/drawing/2014/main" id="{0C15F1A0-3542-2C60-57F3-413680513FA3}"/>
              </a:ext>
            </a:extLst>
          </p:cNvPr>
          <p:cNvSpPr txBox="1"/>
          <p:nvPr/>
        </p:nvSpPr>
        <p:spPr>
          <a:xfrm>
            <a:off x="4795735" y="1022722"/>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Battery  Safety</a:t>
            </a:r>
          </a:p>
        </p:txBody>
      </p:sp>
      <p:sp>
        <p:nvSpPr>
          <p:cNvPr id="3" name="TextBox 2">
            <a:extLst>
              <a:ext uri="{FF2B5EF4-FFF2-40B4-BE49-F238E27FC236}">
                <a16:creationId xmlns:a16="http://schemas.microsoft.com/office/drawing/2014/main" id="{C21B211E-A363-B36D-1310-D1B9F7C4A9EE}"/>
              </a:ext>
            </a:extLst>
          </p:cNvPr>
          <p:cNvSpPr txBox="1"/>
          <p:nvPr/>
        </p:nvSpPr>
        <p:spPr>
          <a:xfrm>
            <a:off x="3530032" y="4425587"/>
            <a:ext cx="4568523"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Never   put batteries  in  household  bins</a:t>
            </a:r>
          </a:p>
        </p:txBody>
      </p:sp>
      <p:sp>
        <p:nvSpPr>
          <p:cNvPr id="4" name="TextBox 3">
            <a:extLst>
              <a:ext uri="{FF2B5EF4-FFF2-40B4-BE49-F238E27FC236}">
                <a16:creationId xmlns:a16="http://schemas.microsoft.com/office/drawing/2014/main" id="{DE55F789-EC1F-B0A0-6B3F-DA407EC78859}"/>
              </a:ext>
            </a:extLst>
          </p:cNvPr>
          <p:cNvSpPr txBox="1"/>
          <p:nvPr/>
        </p:nvSpPr>
        <p:spPr>
          <a:xfrm>
            <a:off x="3530032" y="3298160"/>
            <a:ext cx="5308664"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Recycle batteries separately at recycle points</a:t>
            </a:r>
          </a:p>
        </p:txBody>
      </p:sp>
      <p:sp>
        <p:nvSpPr>
          <p:cNvPr id="5" name="TextBox 4">
            <a:extLst>
              <a:ext uri="{FF2B5EF4-FFF2-40B4-BE49-F238E27FC236}">
                <a16:creationId xmlns:a16="http://schemas.microsoft.com/office/drawing/2014/main" id="{F0E0644B-F0A1-5F59-694E-6D4A4404EF8E}"/>
              </a:ext>
            </a:extLst>
          </p:cNvPr>
          <p:cNvSpPr txBox="1"/>
          <p:nvPr/>
        </p:nvSpPr>
        <p:spPr>
          <a:xfrm>
            <a:off x="3530032" y="2207579"/>
            <a:ext cx="3579102"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Remove  batteries  if  safe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3" name="Google Shape;423;p17" descr="A pink trash cans on a sidewalk&#10;&#10;AI-generated content may be incorrect."/>
          <p:cNvPicPr preferRelativeResize="0"/>
          <p:nvPr/>
        </p:nvPicPr>
        <p:blipFill rotWithShape="1">
          <a:blip r:embed="rId3">
            <a:alphaModFix/>
          </a:blip>
          <a:srcRect l="12383"/>
          <a:stretch/>
        </p:blipFill>
        <p:spPr>
          <a:xfrm>
            <a:off x="7747471" y="2171798"/>
            <a:ext cx="3382702" cy="2895594"/>
          </a:xfrm>
          <a:prstGeom prst="rect">
            <a:avLst/>
          </a:prstGeom>
          <a:noFill/>
          <a:ln>
            <a:noFill/>
          </a:ln>
          <a:effectLst>
            <a:outerShdw blurRad="190500" algn="tl" rotWithShape="0">
              <a:srgbClr val="000000">
                <a:alpha val="69803"/>
              </a:srgbClr>
            </a:outerShdw>
          </a:effectLst>
        </p:spPr>
      </p:pic>
      <p:pic>
        <p:nvPicPr>
          <p:cNvPr id="424" name="Google Shape;424;p17"/>
          <p:cNvPicPr preferRelativeResize="0"/>
          <p:nvPr/>
        </p:nvPicPr>
        <p:blipFill rotWithShape="1">
          <a:blip r:embed="rId4">
            <a:alphaModFix/>
          </a:blip>
          <a:srcRect l="20540" t="28423" r="65924" b="65299"/>
          <a:stretch/>
        </p:blipFill>
        <p:spPr>
          <a:xfrm>
            <a:off x="3576024" y="118300"/>
            <a:ext cx="5039952" cy="1314754"/>
          </a:xfrm>
          <a:prstGeom prst="rect">
            <a:avLst/>
          </a:prstGeom>
          <a:noFill/>
          <a:ln>
            <a:noFill/>
          </a:ln>
        </p:spPr>
      </p:pic>
      <p:pic>
        <p:nvPicPr>
          <p:cNvPr id="425" name="Google Shape;425;p17"/>
          <p:cNvPicPr preferRelativeResize="0"/>
          <p:nvPr/>
        </p:nvPicPr>
        <p:blipFill rotWithShape="1">
          <a:blip r:embed="rId5">
            <a:alphaModFix/>
          </a:blip>
          <a:srcRect l="20554" t="35955" r="42597" b="29502"/>
          <a:stretch>
            <a:fillRect/>
          </a:stretch>
        </p:blipFill>
        <p:spPr>
          <a:xfrm>
            <a:off x="264539" y="1701209"/>
            <a:ext cx="7135721" cy="4324287"/>
          </a:xfrm>
          <a:prstGeom prst="rect">
            <a:avLst/>
          </a:prstGeom>
          <a:noFill/>
          <a:ln>
            <a:noFill/>
          </a:ln>
        </p:spPr>
      </p:pic>
      <p:sp>
        <p:nvSpPr>
          <p:cNvPr id="2" name="TextBox 1">
            <a:extLst>
              <a:ext uri="{FF2B5EF4-FFF2-40B4-BE49-F238E27FC236}">
                <a16:creationId xmlns:a16="http://schemas.microsoft.com/office/drawing/2014/main" id="{5CE8DC39-C970-CA3D-02DB-76BCFE611A22}"/>
              </a:ext>
            </a:extLst>
          </p:cNvPr>
          <p:cNvSpPr txBox="1"/>
          <p:nvPr/>
        </p:nvSpPr>
        <p:spPr>
          <a:xfrm>
            <a:off x="3703513" y="996918"/>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Activity: e-Waste Warriors</a:t>
            </a:r>
          </a:p>
        </p:txBody>
      </p:sp>
      <p:sp>
        <p:nvSpPr>
          <p:cNvPr id="3" name="TextBox 2">
            <a:extLst>
              <a:ext uri="{FF2B5EF4-FFF2-40B4-BE49-F238E27FC236}">
                <a16:creationId xmlns:a16="http://schemas.microsoft.com/office/drawing/2014/main" id="{3CD6FF6A-5219-B004-31F5-BFEF29393514}"/>
              </a:ext>
            </a:extLst>
          </p:cNvPr>
          <p:cNvSpPr txBox="1"/>
          <p:nvPr/>
        </p:nvSpPr>
        <p:spPr>
          <a:xfrm>
            <a:off x="73152" y="2460725"/>
            <a:ext cx="6131300" cy="353943"/>
          </a:xfrm>
          <a:prstGeom prst="rect">
            <a:avLst/>
          </a:prstGeom>
          <a:solidFill>
            <a:schemeClr val="bg1"/>
          </a:solidFill>
        </p:spPr>
        <p:txBody>
          <a:bodyPr wrap="square" rtlCol="0">
            <a:spAutoFit/>
          </a:bodyPr>
          <a:lstStyle/>
          <a:p>
            <a:r>
              <a:rPr lang="en-GB" sz="1700" dirty="0">
                <a:latin typeface="Comic Sans MS" panose="030F0702030302020204" pitchFamily="66" charset="0"/>
              </a:rPr>
              <a:t>Collect broken/old cables and electricals with an adult</a:t>
            </a:r>
          </a:p>
        </p:txBody>
      </p:sp>
      <p:sp>
        <p:nvSpPr>
          <p:cNvPr id="4" name="TextBox 3">
            <a:extLst>
              <a:ext uri="{FF2B5EF4-FFF2-40B4-BE49-F238E27FC236}">
                <a16:creationId xmlns:a16="http://schemas.microsoft.com/office/drawing/2014/main" id="{A88F19A9-3519-D0FA-118B-A0B9B5867EF4}"/>
              </a:ext>
            </a:extLst>
          </p:cNvPr>
          <p:cNvSpPr txBox="1"/>
          <p:nvPr/>
        </p:nvSpPr>
        <p:spPr>
          <a:xfrm>
            <a:off x="123948" y="3619595"/>
            <a:ext cx="5308664" cy="353943"/>
          </a:xfrm>
          <a:prstGeom prst="rect">
            <a:avLst/>
          </a:prstGeom>
          <a:solidFill>
            <a:schemeClr val="bg1"/>
          </a:solidFill>
        </p:spPr>
        <p:txBody>
          <a:bodyPr wrap="square" rtlCol="0">
            <a:spAutoFit/>
          </a:bodyPr>
          <a:lstStyle/>
          <a:p>
            <a:r>
              <a:rPr lang="en-GB" sz="1700" dirty="0">
                <a:latin typeface="Comic Sans MS" panose="030F0702030302020204" pitchFamily="66" charset="0"/>
              </a:rPr>
              <a:t>Check  what  works  and what doesn’t</a:t>
            </a:r>
          </a:p>
        </p:txBody>
      </p:sp>
      <p:sp>
        <p:nvSpPr>
          <p:cNvPr id="6" name="TextBox 5">
            <a:extLst>
              <a:ext uri="{FF2B5EF4-FFF2-40B4-BE49-F238E27FC236}">
                <a16:creationId xmlns:a16="http://schemas.microsoft.com/office/drawing/2014/main" id="{8675DF91-91F0-E1C4-8897-855DC9049DE8}"/>
              </a:ext>
            </a:extLst>
          </p:cNvPr>
          <p:cNvSpPr txBox="1"/>
          <p:nvPr/>
        </p:nvSpPr>
        <p:spPr>
          <a:xfrm>
            <a:off x="123948" y="4778465"/>
            <a:ext cx="7467699" cy="353943"/>
          </a:xfrm>
          <a:prstGeom prst="rect">
            <a:avLst/>
          </a:prstGeom>
          <a:solidFill>
            <a:schemeClr val="bg1"/>
          </a:solidFill>
        </p:spPr>
        <p:txBody>
          <a:bodyPr wrap="square" rtlCol="0">
            <a:spAutoFit/>
          </a:bodyPr>
          <a:lstStyle/>
          <a:p>
            <a:r>
              <a:rPr lang="en-GB" sz="1700" dirty="0">
                <a:latin typeface="Comic Sans MS" panose="030F0702030302020204" pitchFamily="66" charset="0"/>
              </a:rPr>
              <a:t>Bring recyclable and donatable items to  school and place  in  the  pink</a:t>
            </a:r>
          </a:p>
        </p:txBody>
      </p:sp>
      <p:sp>
        <p:nvSpPr>
          <p:cNvPr id="7" name="TextBox 6">
            <a:extLst>
              <a:ext uri="{FF2B5EF4-FFF2-40B4-BE49-F238E27FC236}">
                <a16:creationId xmlns:a16="http://schemas.microsoft.com/office/drawing/2014/main" id="{9E1A0DF4-ADBE-F05B-5C59-92205E37DE62}"/>
              </a:ext>
            </a:extLst>
          </p:cNvPr>
          <p:cNvSpPr txBox="1"/>
          <p:nvPr/>
        </p:nvSpPr>
        <p:spPr>
          <a:xfrm>
            <a:off x="264539" y="5732364"/>
            <a:ext cx="5308664" cy="353943"/>
          </a:xfrm>
          <a:prstGeom prst="rect">
            <a:avLst/>
          </a:prstGeom>
          <a:solidFill>
            <a:schemeClr val="bg1"/>
          </a:solidFill>
        </p:spPr>
        <p:txBody>
          <a:bodyPr wrap="square" rtlCol="0">
            <a:spAutoFit/>
          </a:bodyPr>
          <a:lstStyle/>
          <a:p>
            <a:r>
              <a:rPr lang="en-GB" sz="1700" dirty="0">
                <a:latin typeface="Comic Sans MS" panose="030F0702030302020204" pitchFamily="66" charset="0"/>
              </a:rPr>
              <a:t>bins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8"/>
          <p:cNvSpPr txBox="1"/>
          <p:nvPr/>
        </p:nvSpPr>
        <p:spPr>
          <a:xfrm>
            <a:off x="625427" y="1433058"/>
            <a:ext cx="10143858" cy="147748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endParaRPr sz="2667" b="1" dirty="0">
              <a:solidFill>
                <a:srgbClr val="222222"/>
              </a:solidFill>
              <a:latin typeface="Comic Sans MS"/>
              <a:ea typeface="Comic Sans MS"/>
              <a:cs typeface="Comic Sans MS"/>
              <a:sym typeface="Comic Sans MS"/>
            </a:endParaRPr>
          </a:p>
          <a:p>
            <a:pPr marL="0" marR="0" lvl="0" indent="0" algn="ctr" rtl="0">
              <a:spcBef>
                <a:spcPts val="0"/>
              </a:spcBef>
              <a:spcAft>
                <a:spcPts val="0"/>
              </a:spcAft>
              <a:buNone/>
            </a:pPr>
            <a:endParaRPr sz="2667" b="1" dirty="0">
              <a:solidFill>
                <a:srgbClr val="222222"/>
              </a:solidFill>
              <a:latin typeface="Comic Sans MS"/>
              <a:ea typeface="Comic Sans MS"/>
              <a:cs typeface="Comic Sans MS"/>
              <a:sym typeface="Comic Sans MS"/>
            </a:endParaRPr>
          </a:p>
          <a:p>
            <a:pPr marL="0" marR="0" lvl="0" indent="0" algn="l" rtl="0">
              <a:spcBef>
                <a:spcPts val="0"/>
              </a:spcBef>
              <a:spcAft>
                <a:spcPts val="0"/>
              </a:spcAft>
              <a:buNone/>
            </a:pPr>
            <a:endParaRPr sz="2667" b="1" dirty="0">
              <a:solidFill>
                <a:srgbClr val="222222"/>
              </a:solidFill>
              <a:latin typeface="Comic Sans MS"/>
              <a:ea typeface="Comic Sans MS"/>
              <a:cs typeface="Comic Sans MS"/>
              <a:sym typeface="Comic Sans MS"/>
            </a:endParaRPr>
          </a:p>
        </p:txBody>
      </p:sp>
      <p:pic>
        <p:nvPicPr>
          <p:cNvPr id="431" name="Google Shape;431;p18"/>
          <p:cNvPicPr preferRelativeResize="0"/>
          <p:nvPr/>
        </p:nvPicPr>
        <p:blipFill rotWithShape="1">
          <a:blip r:embed="rId3">
            <a:alphaModFix/>
          </a:blip>
          <a:srcRect/>
          <a:stretch/>
        </p:blipFill>
        <p:spPr>
          <a:xfrm>
            <a:off x="8655978" y="1685600"/>
            <a:ext cx="2613223" cy="3682457"/>
          </a:xfrm>
          <a:prstGeom prst="rect">
            <a:avLst/>
          </a:prstGeom>
          <a:noFill/>
          <a:ln>
            <a:noFill/>
          </a:ln>
          <a:effectLst>
            <a:outerShdw blurRad="190500" algn="tl" rotWithShape="0">
              <a:srgbClr val="000000">
                <a:alpha val="69803"/>
              </a:srgbClr>
            </a:outerShdw>
          </a:effectLst>
        </p:spPr>
      </p:pic>
      <p:pic>
        <p:nvPicPr>
          <p:cNvPr id="432" name="Google Shape;432;p18"/>
          <p:cNvPicPr preferRelativeResize="0"/>
          <p:nvPr/>
        </p:nvPicPr>
        <p:blipFill rotWithShape="1">
          <a:blip r:embed="rId4">
            <a:alphaModFix/>
          </a:blip>
          <a:srcRect l="20038" t="28320" r="71543" b="65403"/>
          <a:stretch/>
        </p:blipFill>
        <p:spPr>
          <a:xfrm>
            <a:off x="4161288" y="160871"/>
            <a:ext cx="3869424" cy="1622700"/>
          </a:xfrm>
          <a:prstGeom prst="rect">
            <a:avLst/>
          </a:prstGeom>
          <a:noFill/>
          <a:ln>
            <a:noFill/>
          </a:ln>
        </p:spPr>
      </p:pic>
      <p:pic>
        <p:nvPicPr>
          <p:cNvPr id="433" name="Google Shape;433;p18"/>
          <p:cNvPicPr preferRelativeResize="0"/>
          <p:nvPr/>
        </p:nvPicPr>
        <p:blipFill rotWithShape="1">
          <a:blip r:embed="rId5">
            <a:alphaModFix/>
          </a:blip>
          <a:srcRect l="20145" t="37860" r="45192" b="39370"/>
          <a:stretch/>
        </p:blipFill>
        <p:spPr>
          <a:xfrm>
            <a:off x="259164" y="2171798"/>
            <a:ext cx="7896898" cy="2917850"/>
          </a:xfrm>
          <a:prstGeom prst="rect">
            <a:avLst/>
          </a:prstGeom>
          <a:noFill/>
          <a:ln>
            <a:noFill/>
          </a:ln>
        </p:spPr>
      </p:pic>
      <p:sp>
        <p:nvSpPr>
          <p:cNvPr id="2" name="TextBox 1">
            <a:extLst>
              <a:ext uri="{FF2B5EF4-FFF2-40B4-BE49-F238E27FC236}">
                <a16:creationId xmlns:a16="http://schemas.microsoft.com/office/drawing/2014/main" id="{3634E18B-7FB5-F610-7300-2E7795B10E69}"/>
              </a:ext>
            </a:extLst>
          </p:cNvPr>
          <p:cNvSpPr txBox="1"/>
          <p:nvPr/>
        </p:nvSpPr>
        <p:spPr>
          <a:xfrm>
            <a:off x="4742122" y="1228333"/>
            <a:ext cx="7396450"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 Competition</a:t>
            </a:r>
          </a:p>
        </p:txBody>
      </p:sp>
      <p:sp>
        <p:nvSpPr>
          <p:cNvPr id="3" name="TextBox 2">
            <a:extLst>
              <a:ext uri="{FF2B5EF4-FFF2-40B4-BE49-F238E27FC236}">
                <a16:creationId xmlns:a16="http://schemas.microsoft.com/office/drawing/2014/main" id="{4781EDBA-48DC-EF7F-A75B-FFE263941EE0}"/>
              </a:ext>
            </a:extLst>
          </p:cNvPr>
          <p:cNvSpPr txBox="1"/>
          <p:nvPr/>
        </p:nvSpPr>
        <p:spPr>
          <a:xfrm>
            <a:off x="411149" y="2715036"/>
            <a:ext cx="3579102"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Collect as much as you can</a:t>
            </a:r>
          </a:p>
        </p:txBody>
      </p:sp>
      <p:sp>
        <p:nvSpPr>
          <p:cNvPr id="4" name="TextBox 3">
            <a:extLst>
              <a:ext uri="{FF2B5EF4-FFF2-40B4-BE49-F238E27FC236}">
                <a16:creationId xmlns:a16="http://schemas.microsoft.com/office/drawing/2014/main" id="{02F14983-C604-E5DC-BD11-465F52269D3F}"/>
              </a:ext>
            </a:extLst>
          </p:cNvPr>
          <p:cNvSpPr txBox="1"/>
          <p:nvPr/>
        </p:nvSpPr>
        <p:spPr>
          <a:xfrm>
            <a:off x="3538969" y="4925798"/>
            <a:ext cx="3579102" cy="369332"/>
          </a:xfrm>
          <a:prstGeom prst="rect">
            <a:avLst/>
          </a:prstGeom>
          <a:solidFill>
            <a:schemeClr val="bg1"/>
          </a:solidFill>
        </p:spPr>
        <p:txBody>
          <a:bodyPr wrap="square" rtlCol="0">
            <a:spAutoFit/>
          </a:bodyPr>
          <a:lstStyle/>
          <a:p>
            <a:endParaRPr lang="en-GB" sz="1800" dirty="0">
              <a:latin typeface="Comic Sans MS" panose="030F0702030302020204" pitchFamily="66" charset="0"/>
            </a:endParaRPr>
          </a:p>
        </p:txBody>
      </p:sp>
      <p:sp>
        <p:nvSpPr>
          <p:cNvPr id="5" name="TextBox 4">
            <a:extLst>
              <a:ext uri="{FF2B5EF4-FFF2-40B4-BE49-F238E27FC236}">
                <a16:creationId xmlns:a16="http://schemas.microsoft.com/office/drawing/2014/main" id="{44301DA4-D3C4-4DA5-6ED2-59833A83B045}"/>
              </a:ext>
            </a:extLst>
          </p:cNvPr>
          <p:cNvSpPr txBox="1"/>
          <p:nvPr/>
        </p:nvSpPr>
        <p:spPr>
          <a:xfrm>
            <a:off x="411149" y="4872716"/>
            <a:ext cx="3579102"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school</a:t>
            </a:r>
          </a:p>
        </p:txBody>
      </p:sp>
      <p:sp>
        <p:nvSpPr>
          <p:cNvPr id="7" name="Rectangle 6">
            <a:extLst>
              <a:ext uri="{FF2B5EF4-FFF2-40B4-BE49-F238E27FC236}">
                <a16:creationId xmlns:a16="http://schemas.microsoft.com/office/drawing/2014/main" id="{8AEECF5B-BDEF-6CDE-ACB6-2E1795424C48}"/>
              </a:ext>
            </a:extLst>
          </p:cNvPr>
          <p:cNvSpPr/>
          <p:nvPr/>
        </p:nvSpPr>
        <p:spPr>
          <a:xfrm>
            <a:off x="510363" y="3923414"/>
            <a:ext cx="7729870"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70AB5D9-E840-749B-341F-1817D0A8E129}"/>
              </a:ext>
            </a:extLst>
          </p:cNvPr>
          <p:cNvSpPr txBox="1"/>
          <p:nvPr/>
        </p:nvSpPr>
        <p:spPr>
          <a:xfrm>
            <a:off x="386371" y="3942309"/>
            <a:ext cx="7853862"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Most  weight of  recycled  electricals  wins £200  in   vouchers for the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19"/>
          <p:cNvSpPr txBox="1"/>
          <p:nvPr/>
        </p:nvSpPr>
        <p:spPr>
          <a:xfrm>
            <a:off x="625427" y="1433058"/>
            <a:ext cx="10143858" cy="147748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endParaRPr sz="2667" b="1">
              <a:solidFill>
                <a:srgbClr val="222222"/>
              </a:solidFill>
              <a:latin typeface="Comic Sans MS"/>
              <a:ea typeface="Comic Sans MS"/>
              <a:cs typeface="Comic Sans MS"/>
              <a:sym typeface="Comic Sans MS"/>
            </a:endParaRPr>
          </a:p>
          <a:p>
            <a:pPr marL="0" marR="0" lvl="0" indent="0" algn="ctr" rtl="0">
              <a:spcBef>
                <a:spcPts val="0"/>
              </a:spcBef>
              <a:spcAft>
                <a:spcPts val="0"/>
              </a:spcAft>
              <a:buNone/>
            </a:pPr>
            <a:endParaRPr sz="2667" b="1">
              <a:solidFill>
                <a:srgbClr val="222222"/>
              </a:solidFill>
              <a:latin typeface="Comic Sans MS"/>
              <a:ea typeface="Comic Sans MS"/>
              <a:cs typeface="Comic Sans MS"/>
              <a:sym typeface="Comic Sans MS"/>
            </a:endParaRPr>
          </a:p>
          <a:p>
            <a:pPr marL="0" marR="0" lvl="0" indent="0" algn="l" rtl="0">
              <a:spcBef>
                <a:spcPts val="0"/>
              </a:spcBef>
              <a:spcAft>
                <a:spcPts val="0"/>
              </a:spcAft>
              <a:buNone/>
            </a:pPr>
            <a:endParaRPr sz="2667" b="1">
              <a:solidFill>
                <a:srgbClr val="222222"/>
              </a:solidFill>
              <a:latin typeface="Comic Sans MS"/>
              <a:ea typeface="Comic Sans MS"/>
              <a:cs typeface="Comic Sans MS"/>
              <a:sym typeface="Comic Sans MS"/>
            </a:endParaRPr>
          </a:p>
        </p:txBody>
      </p:sp>
      <p:pic>
        <p:nvPicPr>
          <p:cNvPr id="439" name="Google Shape;439;p19"/>
          <p:cNvPicPr preferRelativeResize="0"/>
          <p:nvPr/>
        </p:nvPicPr>
        <p:blipFill rotWithShape="1">
          <a:blip r:embed="rId3">
            <a:alphaModFix/>
          </a:blip>
          <a:srcRect l="20514" t="28622" r="74181" b="64760"/>
          <a:stretch/>
        </p:blipFill>
        <p:spPr>
          <a:xfrm>
            <a:off x="4915500" y="0"/>
            <a:ext cx="2361000" cy="1656801"/>
          </a:xfrm>
          <a:prstGeom prst="rect">
            <a:avLst/>
          </a:prstGeom>
          <a:noFill/>
          <a:ln>
            <a:noFill/>
          </a:ln>
        </p:spPr>
      </p:pic>
      <p:pic>
        <p:nvPicPr>
          <p:cNvPr id="440" name="Google Shape;440;p19"/>
          <p:cNvPicPr preferRelativeResize="0"/>
          <p:nvPr/>
        </p:nvPicPr>
        <p:blipFill rotWithShape="1">
          <a:blip r:embed="rId4">
            <a:alphaModFix/>
          </a:blip>
          <a:srcRect l="20928" t="37805" r="54575" b="36538"/>
          <a:stretch/>
        </p:blipFill>
        <p:spPr>
          <a:xfrm>
            <a:off x="2513076" y="1836600"/>
            <a:ext cx="7165848" cy="4221725"/>
          </a:xfrm>
          <a:prstGeom prst="rect">
            <a:avLst/>
          </a:prstGeom>
          <a:noFill/>
          <a:ln>
            <a:noFill/>
          </a:ln>
        </p:spPr>
      </p:pic>
      <p:sp>
        <p:nvSpPr>
          <p:cNvPr id="2" name="TextBox 1">
            <a:extLst>
              <a:ext uri="{FF2B5EF4-FFF2-40B4-BE49-F238E27FC236}">
                <a16:creationId xmlns:a16="http://schemas.microsoft.com/office/drawing/2014/main" id="{2E150D5C-7B95-D151-14D5-0951331AFBC8}"/>
              </a:ext>
            </a:extLst>
          </p:cNvPr>
          <p:cNvSpPr txBox="1"/>
          <p:nvPr/>
        </p:nvSpPr>
        <p:spPr>
          <a:xfrm>
            <a:off x="5233134" y="961871"/>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Summary</a:t>
            </a:r>
          </a:p>
        </p:txBody>
      </p:sp>
      <p:sp>
        <p:nvSpPr>
          <p:cNvPr id="3" name="TextBox 2">
            <a:extLst>
              <a:ext uri="{FF2B5EF4-FFF2-40B4-BE49-F238E27FC236}">
                <a16:creationId xmlns:a16="http://schemas.microsoft.com/office/drawing/2014/main" id="{D14D4A0A-056D-2380-6678-643C23D302F9}"/>
              </a:ext>
            </a:extLst>
          </p:cNvPr>
          <p:cNvSpPr txBox="1"/>
          <p:nvPr/>
        </p:nvSpPr>
        <p:spPr>
          <a:xfrm>
            <a:off x="2516898" y="2504986"/>
            <a:ext cx="3915800" cy="461665"/>
          </a:xfrm>
          <a:prstGeom prst="rect">
            <a:avLst/>
          </a:prstGeom>
          <a:solidFill>
            <a:schemeClr val="bg1"/>
          </a:solidFill>
        </p:spPr>
        <p:txBody>
          <a:bodyPr wrap="square" rtlCol="0">
            <a:spAutoFit/>
          </a:bodyPr>
          <a:lstStyle/>
          <a:p>
            <a:r>
              <a:rPr lang="en-GB" sz="2400" dirty="0">
                <a:latin typeface="Comic Sans MS" panose="030F0702030302020204" pitchFamily="66" charset="0"/>
              </a:rPr>
              <a:t>E-waste  is  growing  fast</a:t>
            </a:r>
          </a:p>
        </p:txBody>
      </p:sp>
      <p:sp>
        <p:nvSpPr>
          <p:cNvPr id="4" name="TextBox 3">
            <a:extLst>
              <a:ext uri="{FF2B5EF4-FFF2-40B4-BE49-F238E27FC236}">
                <a16:creationId xmlns:a16="http://schemas.microsoft.com/office/drawing/2014/main" id="{462B10D6-B833-D8E8-F709-F472CFE96FDA}"/>
              </a:ext>
            </a:extLst>
          </p:cNvPr>
          <p:cNvSpPr txBox="1"/>
          <p:nvPr/>
        </p:nvSpPr>
        <p:spPr>
          <a:xfrm>
            <a:off x="2513076" y="5596658"/>
            <a:ext cx="7566589" cy="461665"/>
          </a:xfrm>
          <a:prstGeom prst="rect">
            <a:avLst/>
          </a:prstGeom>
          <a:solidFill>
            <a:schemeClr val="bg1"/>
          </a:solidFill>
        </p:spPr>
        <p:txBody>
          <a:bodyPr wrap="square" rtlCol="0">
            <a:spAutoFit/>
          </a:bodyPr>
          <a:lstStyle/>
          <a:p>
            <a:r>
              <a:rPr lang="en-GB" sz="2400" dirty="0">
                <a:latin typeface="Comic Sans MS" panose="030F0702030302020204" pitchFamily="66" charset="0"/>
              </a:rPr>
              <a:t>You can help   by   fixing,  donating,  and  recycling</a:t>
            </a:r>
          </a:p>
        </p:txBody>
      </p:sp>
      <p:sp>
        <p:nvSpPr>
          <p:cNvPr id="5" name="TextBox 4">
            <a:extLst>
              <a:ext uri="{FF2B5EF4-FFF2-40B4-BE49-F238E27FC236}">
                <a16:creationId xmlns:a16="http://schemas.microsoft.com/office/drawing/2014/main" id="{81BF4B30-52F0-7DFC-EFFC-B8F8DF2B8EE9}"/>
              </a:ext>
            </a:extLst>
          </p:cNvPr>
          <p:cNvSpPr txBox="1"/>
          <p:nvPr/>
        </p:nvSpPr>
        <p:spPr>
          <a:xfrm>
            <a:off x="2460071" y="4050822"/>
            <a:ext cx="5546126" cy="461665"/>
          </a:xfrm>
          <a:prstGeom prst="rect">
            <a:avLst/>
          </a:prstGeom>
          <a:solidFill>
            <a:schemeClr val="bg1"/>
          </a:solidFill>
        </p:spPr>
        <p:txBody>
          <a:bodyPr wrap="square" rtlCol="0">
            <a:spAutoFit/>
          </a:bodyPr>
          <a:lstStyle/>
          <a:p>
            <a:r>
              <a:rPr lang="en-GB" sz="2400" dirty="0">
                <a:latin typeface="Comic Sans MS" panose="030F0702030302020204" pitchFamily="66" charset="0"/>
              </a:rPr>
              <a:t>Recycling saves money and resources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
          <p:cNvPicPr preferRelativeResize="0"/>
          <p:nvPr/>
        </p:nvPicPr>
        <p:blipFill rotWithShape="1">
          <a:blip r:embed="rId3">
            <a:alphaModFix/>
          </a:blip>
          <a:srcRect/>
          <a:stretch/>
        </p:blipFill>
        <p:spPr>
          <a:xfrm>
            <a:off x="2094782" y="53912"/>
            <a:ext cx="8002431" cy="2905001"/>
          </a:xfrm>
          <a:prstGeom prst="rect">
            <a:avLst/>
          </a:prstGeom>
          <a:noFill/>
          <a:ln>
            <a:noFill/>
          </a:ln>
        </p:spPr>
      </p:pic>
      <p:sp>
        <p:nvSpPr>
          <p:cNvPr id="293" name="Google Shape;293;p2"/>
          <p:cNvSpPr txBox="1"/>
          <p:nvPr/>
        </p:nvSpPr>
        <p:spPr>
          <a:xfrm>
            <a:off x="601398" y="1506413"/>
            <a:ext cx="10989200" cy="625891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endParaRPr sz="4533" b="1" i="0" u="none" strike="noStrike" cap="none">
              <a:solidFill>
                <a:schemeClr val="accent6"/>
              </a:solidFill>
              <a:latin typeface="Comic Sans MS"/>
              <a:ea typeface="Comic Sans MS"/>
              <a:cs typeface="Comic Sans MS"/>
              <a:sym typeface="Comic Sans MS"/>
            </a:endParaRPr>
          </a:p>
          <a:p>
            <a:pPr marL="0" marR="0" lvl="0" indent="0" algn="ctr" rtl="0">
              <a:spcBef>
                <a:spcPts val="0"/>
              </a:spcBef>
              <a:spcAft>
                <a:spcPts val="0"/>
              </a:spcAft>
              <a:buNone/>
            </a:pPr>
            <a:endParaRPr sz="3200" b="1" i="0" u="none" strike="noStrike" cap="none">
              <a:solidFill>
                <a:schemeClr val="accent6"/>
              </a:solidFill>
              <a:latin typeface="Comic Sans MS"/>
              <a:ea typeface="Comic Sans MS"/>
              <a:cs typeface="Comic Sans MS"/>
              <a:sym typeface="Comic Sans MS"/>
            </a:endParaRPr>
          </a:p>
          <a:p>
            <a:pPr marL="0" marR="0" lvl="0" indent="0" algn="ctr" rtl="0">
              <a:lnSpc>
                <a:spcPct val="90000"/>
              </a:lnSpc>
              <a:spcBef>
                <a:spcPts val="1333"/>
              </a:spcBef>
              <a:spcAft>
                <a:spcPts val="0"/>
              </a:spcAft>
              <a:buNone/>
            </a:pPr>
            <a:r>
              <a:rPr lang="en-GB" sz="3733" b="1" i="0" u="none" strike="noStrike" cap="none">
                <a:solidFill>
                  <a:srgbClr val="333333"/>
                </a:solidFill>
                <a:latin typeface="Comic Sans MS"/>
                <a:ea typeface="Comic Sans MS"/>
                <a:cs typeface="Comic Sans MS"/>
                <a:sym typeface="Comic Sans MS"/>
              </a:rPr>
              <a:t>e-Waste Warriors</a:t>
            </a:r>
            <a:endParaRPr/>
          </a:p>
          <a:p>
            <a:pPr marL="0" marR="0" lvl="0" indent="0" algn="ctr" rtl="0">
              <a:lnSpc>
                <a:spcPct val="90000"/>
              </a:lnSpc>
              <a:spcBef>
                <a:spcPts val="1333"/>
              </a:spcBef>
              <a:spcAft>
                <a:spcPts val="0"/>
              </a:spcAft>
              <a:buNone/>
            </a:pPr>
            <a:endParaRPr sz="2800" b="1" i="0" u="none" strike="noStrike" cap="none">
              <a:solidFill>
                <a:srgbClr val="333333"/>
              </a:solidFill>
              <a:latin typeface="Comic Sans MS"/>
              <a:ea typeface="Comic Sans MS"/>
              <a:cs typeface="Comic Sans MS"/>
              <a:sym typeface="Comic Sans MS"/>
            </a:endParaRPr>
          </a:p>
          <a:p>
            <a:pPr marL="0" marR="0" lvl="0" indent="0" algn="ctr" rtl="0">
              <a:lnSpc>
                <a:spcPct val="90000"/>
              </a:lnSpc>
              <a:spcBef>
                <a:spcPts val="1333"/>
              </a:spcBef>
              <a:spcAft>
                <a:spcPts val="0"/>
              </a:spcAft>
              <a:buNone/>
            </a:pPr>
            <a:r>
              <a:rPr lang="en-GB" sz="2800" b="1" i="0" u="none" strike="noStrike" cap="none">
                <a:solidFill>
                  <a:srgbClr val="333333"/>
                </a:solidFill>
                <a:latin typeface="Comic Sans MS"/>
                <a:ea typeface="Comic Sans MS"/>
                <a:cs typeface="Comic Sans MS"/>
                <a:sym typeface="Comic Sans MS"/>
              </a:rPr>
              <a:t>17</a:t>
            </a:r>
            <a:r>
              <a:rPr lang="en-GB" sz="2800" b="1" i="0" u="none" strike="noStrike" cap="none" baseline="30000">
                <a:solidFill>
                  <a:srgbClr val="333333"/>
                </a:solidFill>
                <a:latin typeface="Comic Sans MS"/>
                <a:ea typeface="Comic Sans MS"/>
                <a:cs typeface="Comic Sans MS"/>
                <a:sym typeface="Comic Sans MS"/>
              </a:rPr>
              <a:t>th</a:t>
            </a:r>
            <a:r>
              <a:rPr lang="en-GB" sz="2800" b="1" i="0" u="none" strike="noStrike" cap="none">
                <a:solidFill>
                  <a:srgbClr val="333333"/>
                </a:solidFill>
                <a:latin typeface="Comic Sans MS"/>
                <a:ea typeface="Comic Sans MS"/>
                <a:cs typeface="Comic Sans MS"/>
                <a:sym typeface="Comic Sans MS"/>
              </a:rPr>
              <a:t> November – 12</a:t>
            </a:r>
            <a:r>
              <a:rPr lang="en-GB" sz="2800" b="1" i="0" u="none" strike="noStrike" cap="none" baseline="30000">
                <a:solidFill>
                  <a:srgbClr val="333333"/>
                </a:solidFill>
                <a:latin typeface="Comic Sans MS"/>
                <a:ea typeface="Comic Sans MS"/>
                <a:cs typeface="Comic Sans MS"/>
                <a:sym typeface="Comic Sans MS"/>
              </a:rPr>
              <a:t>th</a:t>
            </a:r>
            <a:r>
              <a:rPr lang="en-GB" sz="2800" b="1" i="0" u="none" strike="noStrike" cap="none">
                <a:solidFill>
                  <a:srgbClr val="333333"/>
                </a:solidFill>
                <a:latin typeface="Comic Sans MS"/>
                <a:ea typeface="Comic Sans MS"/>
                <a:cs typeface="Comic Sans MS"/>
                <a:sym typeface="Comic Sans MS"/>
              </a:rPr>
              <a:t> December 2025</a:t>
            </a:r>
            <a:endParaRPr/>
          </a:p>
          <a:p>
            <a:pPr marL="0" marR="0" lvl="0" indent="0" algn="ctr" rtl="0">
              <a:lnSpc>
                <a:spcPct val="90000"/>
              </a:lnSpc>
              <a:spcBef>
                <a:spcPts val="1333"/>
              </a:spcBef>
              <a:spcAft>
                <a:spcPts val="0"/>
              </a:spcAft>
              <a:buNone/>
            </a:pPr>
            <a:endParaRPr sz="2800" b="1" i="0" u="none" strike="noStrike" cap="none">
              <a:solidFill>
                <a:srgbClr val="333333"/>
              </a:solidFill>
              <a:latin typeface="Comic Sans MS"/>
              <a:ea typeface="Comic Sans MS"/>
              <a:cs typeface="Comic Sans MS"/>
              <a:sym typeface="Comic Sans MS"/>
            </a:endParaRPr>
          </a:p>
          <a:p>
            <a:pPr marL="0" marR="0" lvl="0" indent="0" algn="ctr" rtl="0">
              <a:spcBef>
                <a:spcPts val="0"/>
              </a:spcBef>
              <a:spcAft>
                <a:spcPts val="0"/>
              </a:spcAft>
              <a:buNone/>
            </a:pPr>
            <a:r>
              <a:rPr lang="en-GB" sz="2800" b="1" i="0" u="none" strike="noStrike" cap="none">
                <a:solidFill>
                  <a:schemeClr val="dk1"/>
                </a:solidFill>
                <a:latin typeface="Comic Sans MS"/>
                <a:ea typeface="Comic Sans MS"/>
                <a:cs typeface="Comic Sans MS"/>
                <a:sym typeface="Comic Sans MS"/>
              </a:rPr>
              <a:t>Presented by Rich Izzard​​</a:t>
            </a:r>
            <a:endParaRPr/>
          </a:p>
          <a:p>
            <a:pPr marL="0" marR="0" lvl="0" indent="0" algn="ctr" rtl="0">
              <a:spcBef>
                <a:spcPts val="0"/>
              </a:spcBef>
              <a:spcAft>
                <a:spcPts val="0"/>
              </a:spcAft>
              <a:buNone/>
            </a:pPr>
            <a:endParaRPr sz="2800" b="1" i="0" u="none" strike="noStrike" cap="none">
              <a:solidFill>
                <a:schemeClr val="dk1"/>
              </a:solidFill>
              <a:latin typeface="Comic Sans MS"/>
              <a:ea typeface="Comic Sans MS"/>
              <a:cs typeface="Comic Sans MS"/>
              <a:sym typeface="Comic Sans MS"/>
            </a:endParaRPr>
          </a:p>
          <a:p>
            <a:pPr marL="0" marR="0" lvl="0" indent="0" algn="ctr" rtl="0">
              <a:spcBef>
                <a:spcPts val="0"/>
              </a:spcBef>
              <a:spcAft>
                <a:spcPts val="0"/>
              </a:spcAft>
              <a:buNone/>
            </a:pPr>
            <a:r>
              <a:rPr lang="en-GB" sz="2800" b="1" i="0" u="none" strike="noStrike" cap="none">
                <a:solidFill>
                  <a:schemeClr val="dk1"/>
                </a:solidFill>
                <a:latin typeface="Comic Sans MS"/>
                <a:ea typeface="Comic Sans MS"/>
                <a:cs typeface="Comic Sans MS"/>
                <a:sym typeface="Comic Sans MS"/>
              </a:rPr>
              <a:t>Kent County Council</a:t>
            </a:r>
            <a:endParaRPr/>
          </a:p>
          <a:p>
            <a:pPr marL="0" marR="0" lvl="0" indent="0" algn="ctr" rtl="0">
              <a:lnSpc>
                <a:spcPct val="90000"/>
              </a:lnSpc>
              <a:spcBef>
                <a:spcPts val="1333"/>
              </a:spcBef>
              <a:spcAft>
                <a:spcPts val="0"/>
              </a:spcAft>
              <a:buNone/>
            </a:pPr>
            <a:endParaRPr sz="2667" b="0" i="0" u="none" strike="noStrike" cap="none">
              <a:solidFill>
                <a:srgbClr val="333333"/>
              </a:solidFill>
              <a:latin typeface="Comic Sans MS"/>
              <a:ea typeface="Comic Sans MS"/>
              <a:cs typeface="Comic Sans MS"/>
              <a:sym typeface="Comic Sans MS"/>
            </a:endParaRPr>
          </a:p>
          <a:p>
            <a:pPr marL="0" marR="0" lvl="0" indent="0" algn="ctr" rtl="0">
              <a:lnSpc>
                <a:spcPct val="90000"/>
              </a:lnSpc>
              <a:spcBef>
                <a:spcPts val="1333"/>
              </a:spcBef>
              <a:spcAft>
                <a:spcPts val="0"/>
              </a:spcAft>
              <a:buNone/>
            </a:pPr>
            <a:endParaRPr sz="2533" b="0" i="0" u="none" strike="noStrike" cap="none">
              <a:solidFill>
                <a:schemeClr val="accent6"/>
              </a:solidFill>
              <a:latin typeface="Comic Sans MS"/>
              <a:ea typeface="Comic Sans MS"/>
              <a:cs typeface="Comic Sans MS"/>
              <a:sym typeface="Comic Sans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DFEC452-870F-3ABD-5703-F42C59494BE0}"/>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857B9413-809B-3B2D-768B-573665FE1A25}"/>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85E80A09-70A3-7BF8-CB4B-C675A113B412}"/>
              </a:ext>
            </a:extLst>
          </p:cNvPr>
          <p:cNvSpPr>
            <a:spLocks noGrp="1"/>
          </p:cNvSpPr>
          <p:nvPr>
            <p:ph type="body" idx="2"/>
          </p:nvPr>
        </p:nvSpPr>
        <p:spPr/>
        <p:txBody>
          <a:bodyPr/>
          <a:lstStyle/>
          <a:p>
            <a:endParaRPr lang="en-GB"/>
          </a:p>
        </p:txBody>
      </p:sp>
      <p:pic>
        <p:nvPicPr>
          <p:cNvPr id="5" name="Online Media 4" title="Recycle Your Electricals - Hypnocat's hypnotic new track">
            <a:hlinkClick r:id="" action="ppaction://media"/>
            <a:extLst>
              <a:ext uri="{FF2B5EF4-FFF2-40B4-BE49-F238E27FC236}">
                <a16:creationId xmlns:a16="http://schemas.microsoft.com/office/drawing/2014/main" id="{D1576423-01DC-B661-2738-633EEB5FA935}"/>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109776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1"/>
          <p:cNvSpPr txBox="1"/>
          <p:nvPr/>
        </p:nvSpPr>
        <p:spPr>
          <a:xfrm>
            <a:off x="625427" y="1433058"/>
            <a:ext cx="10143858" cy="147748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endParaRPr sz="2667" b="1">
              <a:solidFill>
                <a:srgbClr val="222222"/>
              </a:solidFill>
              <a:latin typeface="Comic Sans MS"/>
              <a:ea typeface="Comic Sans MS"/>
              <a:cs typeface="Comic Sans MS"/>
              <a:sym typeface="Comic Sans MS"/>
            </a:endParaRPr>
          </a:p>
          <a:p>
            <a:pPr marL="0" marR="0" lvl="0" indent="0" algn="ctr" rtl="0">
              <a:spcBef>
                <a:spcPts val="0"/>
              </a:spcBef>
              <a:spcAft>
                <a:spcPts val="0"/>
              </a:spcAft>
              <a:buNone/>
            </a:pPr>
            <a:endParaRPr sz="2667" b="1">
              <a:solidFill>
                <a:srgbClr val="222222"/>
              </a:solidFill>
              <a:latin typeface="Comic Sans MS"/>
              <a:ea typeface="Comic Sans MS"/>
              <a:cs typeface="Comic Sans MS"/>
              <a:sym typeface="Comic Sans MS"/>
            </a:endParaRPr>
          </a:p>
          <a:p>
            <a:pPr marL="0" marR="0" lvl="0" indent="0" algn="l" rtl="0">
              <a:spcBef>
                <a:spcPts val="0"/>
              </a:spcBef>
              <a:spcAft>
                <a:spcPts val="0"/>
              </a:spcAft>
              <a:buNone/>
            </a:pPr>
            <a:endParaRPr sz="2667" b="1">
              <a:solidFill>
                <a:srgbClr val="222222"/>
              </a:solidFill>
              <a:latin typeface="Comic Sans MS"/>
              <a:ea typeface="Comic Sans MS"/>
              <a:cs typeface="Comic Sans MS"/>
              <a:sym typeface="Comic Sans MS"/>
            </a:endParaRPr>
          </a:p>
        </p:txBody>
      </p:sp>
      <p:pic>
        <p:nvPicPr>
          <p:cNvPr id="454" name="Google Shape;454;p21"/>
          <p:cNvPicPr preferRelativeResize="0"/>
          <p:nvPr/>
        </p:nvPicPr>
        <p:blipFill rotWithShape="1">
          <a:blip r:embed="rId3">
            <a:alphaModFix/>
          </a:blip>
          <a:srcRect/>
          <a:stretch/>
        </p:blipFill>
        <p:spPr>
          <a:xfrm>
            <a:off x="8348599" y="1454829"/>
            <a:ext cx="2635487" cy="3809462"/>
          </a:xfrm>
          <a:prstGeom prst="rect">
            <a:avLst/>
          </a:prstGeom>
          <a:noFill/>
          <a:ln>
            <a:noFill/>
          </a:ln>
        </p:spPr>
      </p:pic>
      <p:pic>
        <p:nvPicPr>
          <p:cNvPr id="455" name="Google Shape;455;p21"/>
          <p:cNvPicPr preferRelativeResize="0"/>
          <p:nvPr/>
        </p:nvPicPr>
        <p:blipFill rotWithShape="1">
          <a:blip r:embed="rId4">
            <a:alphaModFix/>
          </a:blip>
          <a:srcRect l="20785" t="28253" r="67682" b="64855"/>
          <a:stretch/>
        </p:blipFill>
        <p:spPr>
          <a:xfrm>
            <a:off x="3690517" y="218592"/>
            <a:ext cx="4013678" cy="1349150"/>
          </a:xfrm>
          <a:prstGeom prst="rect">
            <a:avLst/>
          </a:prstGeom>
          <a:noFill/>
          <a:ln>
            <a:noFill/>
          </a:ln>
        </p:spPr>
      </p:pic>
      <p:pic>
        <p:nvPicPr>
          <p:cNvPr id="456" name="Google Shape;456;p21"/>
          <p:cNvPicPr preferRelativeResize="0"/>
          <p:nvPr/>
        </p:nvPicPr>
        <p:blipFill rotWithShape="1">
          <a:blip r:embed="rId5">
            <a:alphaModFix/>
          </a:blip>
          <a:srcRect l="20546" t="36892" r="67879" b="26934"/>
          <a:stretch/>
        </p:blipFill>
        <p:spPr>
          <a:xfrm>
            <a:off x="4325081" y="1530571"/>
            <a:ext cx="2744549" cy="4272526"/>
          </a:xfrm>
          <a:prstGeom prst="rect">
            <a:avLst/>
          </a:prstGeom>
          <a:noFill/>
          <a:ln>
            <a:noFill/>
          </a:ln>
        </p:spPr>
      </p:pic>
      <p:sp>
        <p:nvSpPr>
          <p:cNvPr id="2" name="TextBox 1">
            <a:extLst>
              <a:ext uri="{FF2B5EF4-FFF2-40B4-BE49-F238E27FC236}">
                <a16:creationId xmlns:a16="http://schemas.microsoft.com/office/drawing/2014/main" id="{47DDD061-1193-83F7-E3B2-9EAAC059F808}"/>
              </a:ext>
            </a:extLst>
          </p:cNvPr>
          <p:cNvSpPr txBox="1"/>
          <p:nvPr/>
        </p:nvSpPr>
        <p:spPr>
          <a:xfrm>
            <a:off x="3690517" y="931609"/>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Team Repair Activities</a:t>
            </a:r>
          </a:p>
        </p:txBody>
      </p:sp>
      <p:sp>
        <p:nvSpPr>
          <p:cNvPr id="3" name="TextBox 2">
            <a:extLst>
              <a:ext uri="{FF2B5EF4-FFF2-40B4-BE49-F238E27FC236}">
                <a16:creationId xmlns:a16="http://schemas.microsoft.com/office/drawing/2014/main" id="{EBEE2B61-EA19-4815-7ABF-12012E0B7FFC}"/>
              </a:ext>
            </a:extLst>
          </p:cNvPr>
          <p:cNvSpPr txBox="1"/>
          <p:nvPr/>
        </p:nvSpPr>
        <p:spPr>
          <a:xfrm>
            <a:off x="4325080" y="2092421"/>
            <a:ext cx="3488457"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Exciting  repair  activity </a:t>
            </a:r>
          </a:p>
        </p:txBody>
      </p:sp>
      <p:sp>
        <p:nvSpPr>
          <p:cNvPr id="4" name="TextBox 3">
            <a:extLst>
              <a:ext uri="{FF2B5EF4-FFF2-40B4-BE49-F238E27FC236}">
                <a16:creationId xmlns:a16="http://schemas.microsoft.com/office/drawing/2014/main" id="{1797791C-79AB-8E00-B0A0-F07B264BA4A1}"/>
              </a:ext>
            </a:extLst>
          </p:cNvPr>
          <p:cNvSpPr txBox="1"/>
          <p:nvPr/>
        </p:nvSpPr>
        <p:spPr>
          <a:xfrm>
            <a:off x="4351771" y="3244334"/>
            <a:ext cx="3488457"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Find the problems</a:t>
            </a:r>
          </a:p>
        </p:txBody>
      </p:sp>
      <p:sp>
        <p:nvSpPr>
          <p:cNvPr id="5" name="TextBox 4">
            <a:extLst>
              <a:ext uri="{FF2B5EF4-FFF2-40B4-BE49-F238E27FC236}">
                <a16:creationId xmlns:a16="http://schemas.microsoft.com/office/drawing/2014/main" id="{5A86D8F2-E495-F26E-29F3-44B25F3FCD0E}"/>
              </a:ext>
            </a:extLst>
          </p:cNvPr>
          <p:cNvSpPr txBox="1"/>
          <p:nvPr/>
        </p:nvSpPr>
        <p:spPr>
          <a:xfrm>
            <a:off x="4351771" y="5424942"/>
            <a:ext cx="3488457"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Test  the  games!</a:t>
            </a:r>
          </a:p>
        </p:txBody>
      </p:sp>
      <p:sp>
        <p:nvSpPr>
          <p:cNvPr id="6" name="TextBox 5">
            <a:extLst>
              <a:ext uri="{FF2B5EF4-FFF2-40B4-BE49-F238E27FC236}">
                <a16:creationId xmlns:a16="http://schemas.microsoft.com/office/drawing/2014/main" id="{9EAC196B-B7B0-2BB2-1E4F-9B051EF8CD12}"/>
              </a:ext>
            </a:extLst>
          </p:cNvPr>
          <p:cNvSpPr txBox="1"/>
          <p:nvPr/>
        </p:nvSpPr>
        <p:spPr>
          <a:xfrm>
            <a:off x="4325081" y="4339049"/>
            <a:ext cx="3488457" cy="369332"/>
          </a:xfrm>
          <a:prstGeom prst="rect">
            <a:avLst/>
          </a:prstGeom>
          <a:solidFill>
            <a:schemeClr val="bg1"/>
          </a:solidFill>
        </p:spPr>
        <p:txBody>
          <a:bodyPr wrap="square" rtlCol="0">
            <a:spAutoFit/>
          </a:bodyPr>
          <a:lstStyle/>
          <a:p>
            <a:r>
              <a:rPr lang="en-GB" sz="1800" dirty="0">
                <a:latin typeface="Comic Sans MS" panose="030F0702030302020204" pitchFamily="66" charset="0"/>
              </a:rPr>
              <a:t>Learn   to   repair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p>
            <a:pPr marL="228600" marR="0" lvl="0" indent="-228600" algn="l" rtl="0">
              <a:lnSpc>
                <a:spcPct val="100000"/>
              </a:lnSpc>
              <a:spcBef>
                <a:spcPts val="0"/>
              </a:spcBef>
              <a:spcAft>
                <a:spcPts val="0"/>
              </a:spcAft>
              <a:buClr>
                <a:srgbClr val="000000"/>
              </a:buClr>
              <a:buSzPts val="600"/>
              <a:buFont typeface="Arial"/>
              <a:buNone/>
            </a:pPr>
            <a:endParaRPr/>
          </a:p>
        </p:txBody>
      </p:sp>
      <p:pic>
        <p:nvPicPr>
          <p:cNvPr id="299" name="Google Shape;299;p3"/>
          <p:cNvPicPr preferRelativeResize="0"/>
          <p:nvPr/>
        </p:nvPicPr>
        <p:blipFill rotWithShape="1">
          <a:blip r:embed="rId3">
            <a:alphaModFix/>
          </a:blip>
          <a:srcRect l="20293" t="28532" r="54012" b="17284"/>
          <a:stretch/>
        </p:blipFill>
        <p:spPr>
          <a:xfrm>
            <a:off x="4245585" y="1587275"/>
            <a:ext cx="4142573" cy="4913725"/>
          </a:xfrm>
          <a:prstGeom prst="rect">
            <a:avLst/>
          </a:prstGeom>
          <a:noFill/>
          <a:ln>
            <a:noFill/>
          </a:ln>
        </p:spPr>
      </p:pic>
      <p:pic>
        <p:nvPicPr>
          <p:cNvPr id="300" name="Google Shape;300;p3"/>
          <p:cNvPicPr preferRelativeResize="0"/>
          <p:nvPr/>
        </p:nvPicPr>
        <p:blipFill rotWithShape="1">
          <a:blip r:embed="rId4">
            <a:alphaModFix/>
          </a:blip>
          <a:srcRect l="20407" t="37706" r="74458" b="56146"/>
          <a:stretch/>
        </p:blipFill>
        <p:spPr>
          <a:xfrm>
            <a:off x="5084076" y="0"/>
            <a:ext cx="2023848" cy="1363200"/>
          </a:xfrm>
          <a:prstGeom prst="rect">
            <a:avLst/>
          </a:prstGeom>
          <a:noFill/>
          <a:ln>
            <a:noFill/>
          </a:ln>
        </p:spPr>
      </p:pic>
      <p:sp>
        <p:nvSpPr>
          <p:cNvPr id="2" name="TextBox 1">
            <a:extLst>
              <a:ext uri="{FF2B5EF4-FFF2-40B4-BE49-F238E27FC236}">
                <a16:creationId xmlns:a16="http://schemas.microsoft.com/office/drawing/2014/main" id="{9E6278CB-E61F-A368-6F7A-F8294301D1ED}"/>
              </a:ext>
            </a:extLst>
          </p:cNvPr>
          <p:cNvSpPr txBox="1"/>
          <p:nvPr/>
        </p:nvSpPr>
        <p:spPr>
          <a:xfrm>
            <a:off x="5382985" y="952018"/>
            <a:ext cx="1426029"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Agenda</a:t>
            </a:r>
          </a:p>
        </p:txBody>
      </p:sp>
      <p:sp>
        <p:nvSpPr>
          <p:cNvPr id="3" name="TextBox 2">
            <a:extLst>
              <a:ext uri="{FF2B5EF4-FFF2-40B4-BE49-F238E27FC236}">
                <a16:creationId xmlns:a16="http://schemas.microsoft.com/office/drawing/2014/main" id="{BD8D9EB4-6C2E-5952-2E75-AEDAD8DE98D8}"/>
              </a:ext>
            </a:extLst>
          </p:cNvPr>
          <p:cNvSpPr txBox="1"/>
          <p:nvPr/>
        </p:nvSpPr>
        <p:spPr>
          <a:xfrm>
            <a:off x="3897085" y="1915108"/>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What is e-waste?</a:t>
            </a:r>
          </a:p>
        </p:txBody>
      </p:sp>
      <p:sp>
        <p:nvSpPr>
          <p:cNvPr id="4" name="TextBox 3">
            <a:extLst>
              <a:ext uri="{FF2B5EF4-FFF2-40B4-BE49-F238E27FC236}">
                <a16:creationId xmlns:a16="http://schemas.microsoft.com/office/drawing/2014/main" id="{20932523-B891-1677-E393-22B65BC9D869}"/>
              </a:ext>
            </a:extLst>
          </p:cNvPr>
          <p:cNvSpPr txBox="1"/>
          <p:nvPr/>
        </p:nvSpPr>
        <p:spPr>
          <a:xfrm>
            <a:off x="3897084" y="2772032"/>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What are the problems?</a:t>
            </a:r>
          </a:p>
        </p:txBody>
      </p:sp>
      <p:sp>
        <p:nvSpPr>
          <p:cNvPr id="5" name="TextBox 4">
            <a:extLst>
              <a:ext uri="{FF2B5EF4-FFF2-40B4-BE49-F238E27FC236}">
                <a16:creationId xmlns:a16="http://schemas.microsoft.com/office/drawing/2014/main" id="{9072F3B0-3856-53F4-0857-B55917A2C43D}"/>
              </a:ext>
            </a:extLst>
          </p:cNvPr>
          <p:cNvSpPr txBox="1"/>
          <p:nvPr/>
        </p:nvSpPr>
        <p:spPr>
          <a:xfrm>
            <a:off x="3897083" y="4436461"/>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What can be recycled?</a:t>
            </a:r>
          </a:p>
        </p:txBody>
      </p:sp>
      <p:sp>
        <p:nvSpPr>
          <p:cNvPr id="6" name="TextBox 5">
            <a:extLst>
              <a:ext uri="{FF2B5EF4-FFF2-40B4-BE49-F238E27FC236}">
                <a16:creationId xmlns:a16="http://schemas.microsoft.com/office/drawing/2014/main" id="{2EAF1DD9-21B7-FE21-E592-0F984BC740FD}"/>
              </a:ext>
            </a:extLst>
          </p:cNvPr>
          <p:cNvSpPr txBox="1"/>
          <p:nvPr/>
        </p:nvSpPr>
        <p:spPr>
          <a:xfrm>
            <a:off x="3897084" y="3628956"/>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How does electrical recycling work video</a:t>
            </a:r>
          </a:p>
        </p:txBody>
      </p:sp>
      <p:sp>
        <p:nvSpPr>
          <p:cNvPr id="7" name="TextBox 6">
            <a:extLst>
              <a:ext uri="{FF2B5EF4-FFF2-40B4-BE49-F238E27FC236}">
                <a16:creationId xmlns:a16="http://schemas.microsoft.com/office/drawing/2014/main" id="{120C581F-E9FD-F60E-D488-E2E3DD1C11D7}"/>
              </a:ext>
            </a:extLst>
          </p:cNvPr>
          <p:cNvSpPr txBox="1"/>
          <p:nvPr/>
        </p:nvSpPr>
        <p:spPr>
          <a:xfrm>
            <a:off x="3897083" y="5337247"/>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What is inside electricals?</a:t>
            </a:r>
          </a:p>
        </p:txBody>
      </p:sp>
      <p:sp>
        <p:nvSpPr>
          <p:cNvPr id="8" name="TextBox 7">
            <a:extLst>
              <a:ext uri="{FF2B5EF4-FFF2-40B4-BE49-F238E27FC236}">
                <a16:creationId xmlns:a16="http://schemas.microsoft.com/office/drawing/2014/main" id="{E389968E-31FB-7761-2705-C00AB495C040}"/>
              </a:ext>
            </a:extLst>
          </p:cNvPr>
          <p:cNvSpPr txBox="1"/>
          <p:nvPr/>
        </p:nvSpPr>
        <p:spPr>
          <a:xfrm>
            <a:off x="3897082" y="6212927"/>
            <a:ext cx="7282543" cy="400110"/>
          </a:xfrm>
          <a:prstGeom prst="rect">
            <a:avLst/>
          </a:prstGeom>
          <a:solidFill>
            <a:schemeClr val="bg1"/>
          </a:solidFill>
        </p:spPr>
        <p:txBody>
          <a:bodyPr wrap="square" rtlCol="0">
            <a:spAutoFit/>
          </a:bodyPr>
          <a:lstStyle/>
          <a:p>
            <a:r>
              <a:rPr lang="en-GB" sz="2000" dirty="0">
                <a:latin typeface="Comic Sans MS" panose="030F0702030302020204" pitchFamily="66" charset="0"/>
              </a:rPr>
              <a:t>What can you do to help with e-waste</a:t>
            </a:r>
          </a:p>
        </p:txBody>
      </p:sp>
      <p:pic>
        <p:nvPicPr>
          <p:cNvPr id="12" name="Picture 11">
            <a:extLst>
              <a:ext uri="{FF2B5EF4-FFF2-40B4-BE49-F238E27FC236}">
                <a16:creationId xmlns:a16="http://schemas.microsoft.com/office/drawing/2014/main" id="{66CC7D70-8B8B-477C-3772-D24FC109267B}"/>
              </a:ext>
            </a:extLst>
          </p:cNvPr>
          <p:cNvPicPr>
            <a:picLocks noChangeAspect="1"/>
          </p:cNvPicPr>
          <p:nvPr/>
        </p:nvPicPr>
        <p:blipFill>
          <a:blip r:embed="rId5"/>
          <a:stretch>
            <a:fillRect/>
          </a:stretch>
        </p:blipFill>
        <p:spPr>
          <a:xfrm>
            <a:off x="7989646" y="3111518"/>
            <a:ext cx="999017" cy="606998"/>
          </a:xfrm>
          <a:prstGeom prst="rect">
            <a:avLst/>
          </a:prstGeom>
        </p:spPr>
      </p:pic>
      <p:pic>
        <p:nvPicPr>
          <p:cNvPr id="14" name="Picture 13">
            <a:extLst>
              <a:ext uri="{FF2B5EF4-FFF2-40B4-BE49-F238E27FC236}">
                <a16:creationId xmlns:a16="http://schemas.microsoft.com/office/drawing/2014/main" id="{5222511F-253D-4939-AB52-6356CE57EA9E}"/>
              </a:ext>
            </a:extLst>
          </p:cNvPr>
          <p:cNvPicPr>
            <a:picLocks noChangeAspect="1"/>
          </p:cNvPicPr>
          <p:nvPr/>
        </p:nvPicPr>
        <p:blipFill>
          <a:blip r:embed="rId6"/>
          <a:stretch>
            <a:fillRect/>
          </a:stretch>
        </p:blipFill>
        <p:spPr>
          <a:xfrm>
            <a:off x="7538353" y="3284179"/>
            <a:ext cx="565140" cy="418983"/>
          </a:xfrm>
          <a:prstGeom prst="rect">
            <a:avLst/>
          </a:prstGeom>
        </p:spPr>
      </p:pic>
      <p:pic>
        <p:nvPicPr>
          <p:cNvPr id="16" name="Picture 15">
            <a:extLst>
              <a:ext uri="{FF2B5EF4-FFF2-40B4-BE49-F238E27FC236}">
                <a16:creationId xmlns:a16="http://schemas.microsoft.com/office/drawing/2014/main" id="{36DE3ABB-8CC1-9479-940A-3C25985CC72E}"/>
              </a:ext>
            </a:extLst>
          </p:cNvPr>
          <p:cNvPicPr>
            <a:picLocks noChangeAspect="1"/>
          </p:cNvPicPr>
          <p:nvPr/>
        </p:nvPicPr>
        <p:blipFill>
          <a:blip r:embed="rId7"/>
          <a:stretch>
            <a:fillRect/>
          </a:stretch>
        </p:blipFill>
        <p:spPr>
          <a:xfrm>
            <a:off x="3985474" y="3224992"/>
            <a:ext cx="520221" cy="408016"/>
          </a:xfrm>
          <a:prstGeom prst="rect">
            <a:avLst/>
          </a:prstGeom>
        </p:spPr>
      </p:pic>
      <p:pic>
        <p:nvPicPr>
          <p:cNvPr id="18" name="Picture 17">
            <a:extLst>
              <a:ext uri="{FF2B5EF4-FFF2-40B4-BE49-F238E27FC236}">
                <a16:creationId xmlns:a16="http://schemas.microsoft.com/office/drawing/2014/main" id="{5F8FC175-4CB3-BBD4-0C7A-ABE6F161582B}"/>
              </a:ext>
            </a:extLst>
          </p:cNvPr>
          <p:cNvPicPr>
            <a:picLocks noChangeAspect="1"/>
          </p:cNvPicPr>
          <p:nvPr/>
        </p:nvPicPr>
        <p:blipFill>
          <a:blip r:embed="rId8"/>
          <a:stretch>
            <a:fillRect/>
          </a:stretch>
        </p:blipFill>
        <p:spPr>
          <a:xfrm>
            <a:off x="4610689" y="3278327"/>
            <a:ext cx="565141" cy="430584"/>
          </a:xfrm>
          <a:prstGeom prst="rect">
            <a:avLst/>
          </a:prstGeom>
        </p:spPr>
      </p:pic>
      <p:sp>
        <p:nvSpPr>
          <p:cNvPr id="19" name="Rectangle 18">
            <a:extLst>
              <a:ext uri="{FF2B5EF4-FFF2-40B4-BE49-F238E27FC236}">
                <a16:creationId xmlns:a16="http://schemas.microsoft.com/office/drawing/2014/main" id="{3D532D73-5279-DCBD-CE5F-0ED277ACF6DF}"/>
              </a:ext>
            </a:extLst>
          </p:cNvPr>
          <p:cNvSpPr/>
          <p:nvPr/>
        </p:nvSpPr>
        <p:spPr>
          <a:xfrm>
            <a:off x="6657268" y="3280435"/>
            <a:ext cx="358904" cy="408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61682BF-0422-7E40-728D-B4CE42A839BC}"/>
              </a:ext>
            </a:extLst>
          </p:cNvPr>
          <p:cNvSpPr/>
          <p:nvPr/>
        </p:nvSpPr>
        <p:spPr>
          <a:xfrm>
            <a:off x="6738906" y="3226006"/>
            <a:ext cx="358904" cy="4080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F4A899D-3A5C-19CC-A214-EA78057782DA}"/>
              </a:ext>
            </a:extLst>
          </p:cNvPr>
          <p:cNvSpPr/>
          <p:nvPr/>
        </p:nvSpPr>
        <p:spPr>
          <a:xfrm>
            <a:off x="4451498" y="3278327"/>
            <a:ext cx="212651" cy="3944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
          <p:cNvPicPr preferRelativeResize="0"/>
          <p:nvPr/>
        </p:nvPicPr>
        <p:blipFill rotWithShape="1">
          <a:blip r:embed="rId3">
            <a:alphaModFix/>
          </a:blip>
          <a:srcRect/>
          <a:stretch/>
        </p:blipFill>
        <p:spPr>
          <a:xfrm>
            <a:off x="8219627" y="4909457"/>
            <a:ext cx="1751688" cy="1540268"/>
          </a:xfrm>
          <a:prstGeom prst="rect">
            <a:avLst/>
          </a:prstGeom>
          <a:noFill/>
          <a:ln>
            <a:noFill/>
          </a:ln>
        </p:spPr>
      </p:pic>
      <p:pic>
        <p:nvPicPr>
          <p:cNvPr id="306" name="Google Shape;306;p4"/>
          <p:cNvPicPr preferRelativeResize="0"/>
          <p:nvPr/>
        </p:nvPicPr>
        <p:blipFill rotWithShape="1">
          <a:blip r:embed="rId4">
            <a:alphaModFix/>
          </a:blip>
          <a:srcRect/>
          <a:stretch/>
        </p:blipFill>
        <p:spPr>
          <a:xfrm>
            <a:off x="5675426" y="4909457"/>
            <a:ext cx="1128146" cy="1589692"/>
          </a:xfrm>
          <a:prstGeom prst="rect">
            <a:avLst/>
          </a:prstGeom>
          <a:noFill/>
          <a:ln>
            <a:noFill/>
          </a:ln>
        </p:spPr>
      </p:pic>
      <p:pic>
        <p:nvPicPr>
          <p:cNvPr id="307" name="Google Shape;307;p4"/>
          <p:cNvPicPr preferRelativeResize="0"/>
          <p:nvPr/>
        </p:nvPicPr>
        <p:blipFill rotWithShape="1">
          <a:blip r:embed="rId5">
            <a:alphaModFix/>
          </a:blip>
          <a:srcRect/>
          <a:stretch/>
        </p:blipFill>
        <p:spPr>
          <a:xfrm>
            <a:off x="2359400" y="4909457"/>
            <a:ext cx="1929571" cy="1540268"/>
          </a:xfrm>
          <a:prstGeom prst="rect">
            <a:avLst/>
          </a:prstGeom>
          <a:noFill/>
          <a:ln>
            <a:noFill/>
          </a:ln>
        </p:spPr>
      </p:pic>
      <p:pic>
        <p:nvPicPr>
          <p:cNvPr id="308" name="Google Shape;308;p4"/>
          <p:cNvPicPr preferRelativeResize="0"/>
          <p:nvPr/>
        </p:nvPicPr>
        <p:blipFill rotWithShape="1">
          <a:blip r:embed="rId6">
            <a:alphaModFix/>
          </a:blip>
          <a:srcRect l="19636" t="28402" r="58371" b="46997"/>
          <a:stretch/>
        </p:blipFill>
        <p:spPr>
          <a:xfrm>
            <a:off x="3781299" y="1684003"/>
            <a:ext cx="4916400" cy="3093425"/>
          </a:xfrm>
          <a:prstGeom prst="rect">
            <a:avLst/>
          </a:prstGeom>
          <a:noFill/>
          <a:ln>
            <a:noFill/>
          </a:ln>
        </p:spPr>
      </p:pic>
      <p:pic>
        <p:nvPicPr>
          <p:cNvPr id="309" name="Google Shape;309;p4"/>
          <p:cNvPicPr preferRelativeResize="0"/>
          <p:nvPr/>
        </p:nvPicPr>
        <p:blipFill rotWithShape="1">
          <a:blip r:embed="rId7">
            <a:alphaModFix/>
          </a:blip>
          <a:srcRect l="20565" t="28083" r="69310" b="64275"/>
          <a:stretch/>
        </p:blipFill>
        <p:spPr>
          <a:xfrm>
            <a:off x="4438884" y="145051"/>
            <a:ext cx="3314232" cy="1406924"/>
          </a:xfrm>
          <a:prstGeom prst="rect">
            <a:avLst/>
          </a:prstGeom>
          <a:noFill/>
          <a:ln>
            <a:noFill/>
          </a:ln>
        </p:spPr>
      </p:pic>
      <p:sp>
        <p:nvSpPr>
          <p:cNvPr id="2" name="TextBox 1">
            <a:extLst>
              <a:ext uri="{FF2B5EF4-FFF2-40B4-BE49-F238E27FC236}">
                <a16:creationId xmlns:a16="http://schemas.microsoft.com/office/drawing/2014/main" id="{DE499BB4-62DB-E0C5-3AC4-092D5EDC72C1}"/>
              </a:ext>
            </a:extLst>
          </p:cNvPr>
          <p:cNvSpPr txBox="1"/>
          <p:nvPr/>
        </p:nvSpPr>
        <p:spPr>
          <a:xfrm>
            <a:off x="4398297" y="927730"/>
            <a:ext cx="3314231"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What  is  e-waste?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
          <p:cNvSpPr txBox="1"/>
          <p:nvPr/>
        </p:nvSpPr>
        <p:spPr>
          <a:xfrm>
            <a:off x="625427" y="1433058"/>
            <a:ext cx="10143858" cy="147748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endParaRPr sz="2667" b="1" i="0" u="none" strike="noStrike" cap="none">
              <a:solidFill>
                <a:srgbClr val="222222"/>
              </a:solidFill>
              <a:latin typeface="Comic Sans MS"/>
              <a:ea typeface="Comic Sans MS"/>
              <a:cs typeface="Comic Sans MS"/>
              <a:sym typeface="Comic Sans MS"/>
            </a:endParaRPr>
          </a:p>
          <a:p>
            <a:pPr marL="0" marR="0" lvl="0" indent="0" algn="ctr" rtl="0">
              <a:spcBef>
                <a:spcPts val="0"/>
              </a:spcBef>
              <a:spcAft>
                <a:spcPts val="0"/>
              </a:spcAft>
              <a:buNone/>
            </a:pPr>
            <a:endParaRPr sz="2667" b="1" i="0" u="none" strike="noStrike" cap="none">
              <a:solidFill>
                <a:srgbClr val="222222"/>
              </a:solidFill>
              <a:latin typeface="Comic Sans MS"/>
              <a:ea typeface="Comic Sans MS"/>
              <a:cs typeface="Comic Sans MS"/>
              <a:sym typeface="Comic Sans MS"/>
            </a:endParaRPr>
          </a:p>
          <a:p>
            <a:pPr marL="0" marR="0" lvl="0" indent="0" algn="l" rtl="0">
              <a:spcBef>
                <a:spcPts val="0"/>
              </a:spcBef>
              <a:spcAft>
                <a:spcPts val="0"/>
              </a:spcAft>
              <a:buNone/>
            </a:pPr>
            <a:endParaRPr sz="2667" b="1" i="0" u="none" strike="noStrike" cap="none">
              <a:solidFill>
                <a:srgbClr val="222222"/>
              </a:solidFill>
              <a:latin typeface="Comic Sans MS"/>
              <a:ea typeface="Comic Sans MS"/>
              <a:cs typeface="Comic Sans MS"/>
              <a:sym typeface="Comic Sans MS"/>
            </a:endParaRPr>
          </a:p>
        </p:txBody>
      </p:sp>
      <p:pic>
        <p:nvPicPr>
          <p:cNvPr id="315" name="Google Shape;315;p5"/>
          <p:cNvPicPr preferRelativeResize="0"/>
          <p:nvPr/>
        </p:nvPicPr>
        <p:blipFill rotWithShape="1">
          <a:blip r:embed="rId3">
            <a:alphaModFix/>
          </a:blip>
          <a:srcRect l="19342" t="27320" r="65759" b="63467"/>
          <a:stretch/>
        </p:blipFill>
        <p:spPr>
          <a:xfrm>
            <a:off x="3156425" y="199316"/>
            <a:ext cx="5879150" cy="2044826"/>
          </a:xfrm>
          <a:prstGeom prst="rect">
            <a:avLst/>
          </a:prstGeom>
          <a:noFill/>
          <a:ln>
            <a:noFill/>
          </a:ln>
        </p:spPr>
      </p:pic>
      <p:sp>
        <p:nvSpPr>
          <p:cNvPr id="2" name="TextBox 1">
            <a:extLst>
              <a:ext uri="{FF2B5EF4-FFF2-40B4-BE49-F238E27FC236}">
                <a16:creationId xmlns:a16="http://schemas.microsoft.com/office/drawing/2014/main" id="{60DB1251-37D3-9095-AA21-38AD694B2042}"/>
              </a:ext>
            </a:extLst>
          </p:cNvPr>
          <p:cNvSpPr txBox="1"/>
          <p:nvPr/>
        </p:nvSpPr>
        <p:spPr>
          <a:xfrm>
            <a:off x="3624943" y="1320870"/>
            <a:ext cx="7478485"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 What   are   the  problems?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6"/>
          <p:cNvPicPr preferRelativeResize="0"/>
          <p:nvPr/>
        </p:nvPicPr>
        <p:blipFill rotWithShape="1">
          <a:blip r:embed="rId3">
            <a:alphaModFix/>
          </a:blip>
          <a:srcRect/>
          <a:stretch/>
        </p:blipFill>
        <p:spPr>
          <a:xfrm>
            <a:off x="-95900" y="-1016499"/>
            <a:ext cx="12305399" cy="8126000"/>
          </a:xfrm>
          <a:prstGeom prst="rect">
            <a:avLst/>
          </a:prstGeom>
          <a:noFill/>
          <a:ln>
            <a:noFill/>
          </a:ln>
        </p:spPr>
      </p:pic>
      <p:sp>
        <p:nvSpPr>
          <p:cNvPr id="321" name="Google Shape;321;p6"/>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800"/>
              <a:buNone/>
            </a:pPr>
            <a:endParaRPr/>
          </a:p>
        </p:txBody>
      </p:sp>
      <p:sp>
        <p:nvSpPr>
          <p:cNvPr id="322" name="Google Shape;322;p6"/>
          <p:cNvSpPr/>
          <p:nvPr/>
        </p:nvSpPr>
        <p:spPr>
          <a:xfrm>
            <a:off x="2620400" y="243000"/>
            <a:ext cx="6951200" cy="1912800"/>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121900" tIns="121900" rIns="121900" bIns="121900" anchor="t" anchorCtr="0">
            <a:noAutofit/>
          </a:bodyPr>
          <a:lstStyle/>
          <a:p>
            <a:pPr marL="0" marR="0" lvl="0" indent="0" algn="ctr" rtl="0">
              <a:spcBef>
                <a:spcPts val="0"/>
              </a:spcBef>
              <a:spcAft>
                <a:spcPts val="0"/>
              </a:spcAft>
              <a:buNone/>
            </a:pPr>
            <a:endParaRPr sz="4800" b="1" i="0" u="none" strike="noStrike" cap="none">
              <a:solidFill>
                <a:srgbClr val="DB0080"/>
              </a:solidFill>
              <a:latin typeface="Comic Sans MS"/>
              <a:ea typeface="Comic Sans MS"/>
              <a:cs typeface="Comic Sans MS"/>
              <a:sym typeface="Comic Sans MS"/>
            </a:endParaRPr>
          </a:p>
        </p:txBody>
      </p:sp>
      <p:pic>
        <p:nvPicPr>
          <p:cNvPr id="323" name="Google Shape;323;p6"/>
          <p:cNvPicPr preferRelativeResize="0"/>
          <p:nvPr/>
        </p:nvPicPr>
        <p:blipFill rotWithShape="1">
          <a:blip r:embed="rId4">
            <a:alphaModFix/>
          </a:blip>
          <a:srcRect l="20243" t="56188" r="62459" b="36930"/>
          <a:stretch/>
        </p:blipFill>
        <p:spPr>
          <a:xfrm>
            <a:off x="2751475" y="451050"/>
            <a:ext cx="6689050" cy="1496702"/>
          </a:xfrm>
          <a:prstGeom prst="rect">
            <a:avLst/>
          </a:prstGeom>
          <a:solidFill>
            <a:schemeClr val="lt1"/>
          </a:solidFill>
          <a:ln w="19050" cap="flat" cmpd="sng">
            <a:noFill/>
            <a:prstDash val="solid"/>
            <a:miter lim="8000"/>
            <a:headEnd type="none" w="sm" len="sm"/>
            <a:tailEnd type="none" w="sm" len="sm"/>
          </a:ln>
        </p:spPr>
      </p:pic>
      <p:sp>
        <p:nvSpPr>
          <p:cNvPr id="2" name="TextBox 1">
            <a:extLst>
              <a:ext uri="{FF2B5EF4-FFF2-40B4-BE49-F238E27FC236}">
                <a16:creationId xmlns:a16="http://schemas.microsoft.com/office/drawing/2014/main" id="{ACE04CF1-8A35-38EE-6E94-33E3A89F19B8}"/>
              </a:ext>
            </a:extLst>
          </p:cNvPr>
          <p:cNvSpPr txBox="1"/>
          <p:nvPr/>
        </p:nvSpPr>
        <p:spPr>
          <a:xfrm>
            <a:off x="3013625" y="1424532"/>
            <a:ext cx="6557975"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Fastest   growing   source  of   waste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7"/>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800"/>
              <a:buNone/>
            </a:pPr>
            <a:endParaRPr/>
          </a:p>
        </p:txBody>
      </p:sp>
      <p:pic>
        <p:nvPicPr>
          <p:cNvPr id="329" name="Google Shape;329;p7"/>
          <p:cNvPicPr preferRelativeResize="0"/>
          <p:nvPr/>
        </p:nvPicPr>
        <p:blipFill rotWithShape="1">
          <a:blip r:embed="rId3">
            <a:alphaModFix/>
          </a:blip>
          <a:srcRect/>
          <a:stretch/>
        </p:blipFill>
        <p:spPr>
          <a:xfrm>
            <a:off x="1" y="-96799"/>
            <a:ext cx="12209500" cy="6954801"/>
          </a:xfrm>
          <a:prstGeom prst="rect">
            <a:avLst/>
          </a:prstGeom>
          <a:noFill/>
          <a:ln>
            <a:noFill/>
          </a:ln>
        </p:spPr>
      </p:pic>
      <p:sp>
        <p:nvSpPr>
          <p:cNvPr id="330" name="Google Shape;330;p7"/>
          <p:cNvSpPr/>
          <p:nvPr/>
        </p:nvSpPr>
        <p:spPr>
          <a:xfrm>
            <a:off x="2743300" y="243000"/>
            <a:ext cx="6951200" cy="1912800"/>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121900" tIns="121900" rIns="121900" bIns="121900" anchor="t" anchorCtr="0">
            <a:noAutofit/>
          </a:bodyPr>
          <a:lstStyle/>
          <a:p>
            <a:pPr marL="0" marR="0" lvl="0" indent="0" algn="ctr" rtl="0">
              <a:spcBef>
                <a:spcPts val="0"/>
              </a:spcBef>
              <a:spcAft>
                <a:spcPts val="0"/>
              </a:spcAft>
              <a:buNone/>
            </a:pPr>
            <a:endParaRPr sz="4800" b="1" i="0" u="none" strike="noStrike" cap="none">
              <a:solidFill>
                <a:srgbClr val="DB0080"/>
              </a:solidFill>
              <a:latin typeface="Comic Sans MS"/>
              <a:ea typeface="Comic Sans MS"/>
              <a:cs typeface="Comic Sans MS"/>
              <a:sym typeface="Comic Sans MS"/>
            </a:endParaRPr>
          </a:p>
        </p:txBody>
      </p:sp>
      <p:pic>
        <p:nvPicPr>
          <p:cNvPr id="331" name="Google Shape;331;p7"/>
          <p:cNvPicPr preferRelativeResize="0"/>
          <p:nvPr/>
        </p:nvPicPr>
        <p:blipFill rotWithShape="1">
          <a:blip r:embed="rId4">
            <a:alphaModFix/>
          </a:blip>
          <a:srcRect l="20685" t="27745" r="61253" b="63844"/>
          <a:stretch/>
        </p:blipFill>
        <p:spPr>
          <a:xfrm>
            <a:off x="2841689" y="344774"/>
            <a:ext cx="6526123" cy="1709251"/>
          </a:xfrm>
          <a:prstGeom prst="rect">
            <a:avLst/>
          </a:prstGeom>
          <a:solidFill>
            <a:schemeClr val="lt1"/>
          </a:solidFill>
          <a:ln w="19050" cap="flat" cmpd="sng">
            <a:noFill/>
            <a:prstDash val="solid"/>
            <a:miter lim="8000"/>
            <a:headEnd type="none" w="sm" len="sm"/>
            <a:tailEnd type="none" w="sm" len="sm"/>
          </a:ln>
        </p:spPr>
      </p:pic>
      <p:sp>
        <p:nvSpPr>
          <p:cNvPr id="2" name="TextBox 1">
            <a:extLst>
              <a:ext uri="{FF2B5EF4-FFF2-40B4-BE49-F238E27FC236}">
                <a16:creationId xmlns:a16="http://schemas.microsoft.com/office/drawing/2014/main" id="{7C77F7FE-AFA7-AA63-14EE-39C76463302E}"/>
              </a:ext>
            </a:extLst>
          </p:cNvPr>
          <p:cNvSpPr txBox="1"/>
          <p:nvPr/>
        </p:nvSpPr>
        <p:spPr>
          <a:xfrm>
            <a:off x="2939043" y="1320083"/>
            <a:ext cx="6651271"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Precious  resources  are  lost  forever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8" descr="A canyon with a mountain in the background&#10;&#10;Description automatically generated"/>
          <p:cNvPicPr preferRelativeResize="0"/>
          <p:nvPr/>
        </p:nvPicPr>
        <p:blipFill rotWithShape="1">
          <a:blip r:embed="rId3">
            <a:alphaModFix/>
          </a:blip>
          <a:srcRect l="8647" t="1296" r="2018" b="2669"/>
          <a:stretch/>
        </p:blipFill>
        <p:spPr>
          <a:xfrm>
            <a:off x="0" y="0"/>
            <a:ext cx="12192000" cy="6858000"/>
          </a:xfrm>
          <a:prstGeom prst="rect">
            <a:avLst/>
          </a:prstGeom>
          <a:noFill/>
          <a:ln>
            <a:noFill/>
          </a:ln>
        </p:spPr>
      </p:pic>
      <p:sp>
        <p:nvSpPr>
          <p:cNvPr id="338" name="Google Shape;338;p8"/>
          <p:cNvSpPr/>
          <p:nvPr/>
        </p:nvSpPr>
        <p:spPr>
          <a:xfrm>
            <a:off x="1785257" y="273468"/>
            <a:ext cx="8562943" cy="1413817"/>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endParaRPr sz="2400" b="1" i="0" u="none" strike="noStrike" cap="none" dirty="0">
              <a:solidFill>
                <a:srgbClr val="DB0080"/>
              </a:solidFill>
              <a:latin typeface="Comic Sans MS"/>
              <a:ea typeface="Comic Sans MS"/>
              <a:cs typeface="Comic Sans MS"/>
              <a:sym typeface="Comic Sans MS"/>
            </a:endParaRPr>
          </a:p>
          <a:p>
            <a:pPr marL="0" marR="0" lvl="0" indent="0" algn="ctr" rtl="0">
              <a:spcBef>
                <a:spcPts val="0"/>
              </a:spcBef>
              <a:spcAft>
                <a:spcPts val="0"/>
              </a:spcAft>
              <a:buNone/>
            </a:pPr>
            <a:endParaRPr sz="4800" b="1" i="0" u="none" strike="noStrike" cap="none" dirty="0">
              <a:solidFill>
                <a:srgbClr val="DB0080"/>
              </a:solidFill>
              <a:latin typeface="Comic Sans MS"/>
              <a:ea typeface="Comic Sans MS"/>
              <a:cs typeface="Comic Sans MS"/>
              <a:sym typeface="Comic Sans MS"/>
            </a:endParaRPr>
          </a:p>
          <a:p>
            <a:pPr marL="0" marR="0" lvl="0" indent="0" algn="l" rtl="0">
              <a:lnSpc>
                <a:spcPct val="115000"/>
              </a:lnSpc>
              <a:spcBef>
                <a:spcPts val="0"/>
              </a:spcBef>
              <a:spcAft>
                <a:spcPts val="0"/>
              </a:spcAft>
              <a:buNone/>
            </a:pPr>
            <a:endParaRPr sz="4800" b="1" i="0" u="none" strike="noStrike" cap="none" dirty="0">
              <a:solidFill>
                <a:srgbClr val="DB0080"/>
              </a:solidFill>
              <a:latin typeface="Comic Sans MS"/>
              <a:ea typeface="Comic Sans MS"/>
              <a:cs typeface="Comic Sans MS"/>
              <a:sym typeface="Comic Sans MS"/>
            </a:endParaRPr>
          </a:p>
        </p:txBody>
      </p:sp>
      <p:pic>
        <p:nvPicPr>
          <p:cNvPr id="339" name="Google Shape;339;p8"/>
          <p:cNvPicPr preferRelativeResize="0"/>
          <p:nvPr/>
        </p:nvPicPr>
        <p:blipFill rotWithShape="1">
          <a:blip r:embed="rId4">
            <a:alphaModFix/>
          </a:blip>
          <a:srcRect l="19908" t="28679" r="66673" b="65589"/>
          <a:stretch/>
        </p:blipFill>
        <p:spPr>
          <a:xfrm>
            <a:off x="3542599" y="359229"/>
            <a:ext cx="5068001" cy="1121228"/>
          </a:xfrm>
          <a:prstGeom prst="rect">
            <a:avLst/>
          </a:prstGeom>
          <a:solidFill>
            <a:schemeClr val="lt1"/>
          </a:solidFill>
          <a:ln w="19050" cap="flat" cmpd="sng">
            <a:noFill/>
            <a:prstDash val="solid"/>
            <a:miter lim="8000"/>
            <a:headEnd type="none" w="sm" len="sm"/>
            <a:tailEnd type="none" w="sm" len="sm"/>
          </a:ln>
        </p:spPr>
      </p:pic>
      <p:sp>
        <p:nvSpPr>
          <p:cNvPr id="2" name="TextBox 1">
            <a:extLst>
              <a:ext uri="{FF2B5EF4-FFF2-40B4-BE49-F238E27FC236}">
                <a16:creationId xmlns:a16="http://schemas.microsoft.com/office/drawing/2014/main" id="{96A95563-352E-6570-C954-EC967B15C9E2}"/>
              </a:ext>
            </a:extLst>
          </p:cNvPr>
          <p:cNvSpPr txBox="1"/>
          <p:nvPr/>
        </p:nvSpPr>
        <p:spPr>
          <a:xfrm>
            <a:off x="3987558" y="1072220"/>
            <a:ext cx="5287072"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Environmental   Damage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9"/>
          <p:cNvPicPr preferRelativeResize="0"/>
          <p:nvPr/>
        </p:nvPicPr>
        <p:blipFill rotWithShape="1">
          <a:blip r:embed="rId3">
            <a:alphaModFix/>
          </a:blip>
          <a:srcRect/>
          <a:stretch/>
        </p:blipFill>
        <p:spPr>
          <a:xfrm>
            <a:off x="0" y="1"/>
            <a:ext cx="12192000" cy="6840780"/>
          </a:xfrm>
          <a:prstGeom prst="rect">
            <a:avLst/>
          </a:prstGeom>
          <a:noFill/>
          <a:ln>
            <a:noFill/>
          </a:ln>
        </p:spPr>
      </p:pic>
      <p:sp>
        <p:nvSpPr>
          <p:cNvPr id="345" name="Google Shape;345;p9"/>
          <p:cNvSpPr/>
          <p:nvPr/>
        </p:nvSpPr>
        <p:spPr>
          <a:xfrm>
            <a:off x="1843800" y="243000"/>
            <a:ext cx="8504400" cy="1833870"/>
          </a:xfrm>
          <a:prstGeom prst="rect">
            <a:avLst/>
          </a:prstGeom>
          <a:solidFill>
            <a:schemeClr val="lt1"/>
          </a:solidFill>
          <a:ln w="19050" cap="flat" cmpd="sng">
            <a:solidFill>
              <a:schemeClr val="dk1"/>
            </a:solidFill>
            <a:prstDash val="solid"/>
            <a:miter lim="800000"/>
            <a:headEnd type="none" w="sm" len="sm"/>
            <a:tailEnd type="none" w="sm" len="sm"/>
          </a:ln>
        </p:spPr>
        <p:txBody>
          <a:bodyPr spcFirstLastPara="1" wrap="square" lIns="121900" tIns="121900" rIns="121900" bIns="121900" anchor="t" anchorCtr="0">
            <a:noAutofit/>
          </a:bodyPr>
          <a:lstStyle/>
          <a:p>
            <a:pPr marL="0" marR="0" lvl="0" indent="0" algn="ctr" rtl="0">
              <a:spcBef>
                <a:spcPts val="0"/>
              </a:spcBef>
              <a:spcAft>
                <a:spcPts val="0"/>
              </a:spcAft>
              <a:buNone/>
            </a:pPr>
            <a:endParaRPr sz="2400" b="0" i="0" u="none" strike="noStrike" cap="none">
              <a:solidFill>
                <a:srgbClr val="434343"/>
              </a:solidFill>
              <a:latin typeface="Comic Sans MS"/>
              <a:ea typeface="Comic Sans MS"/>
              <a:cs typeface="Comic Sans MS"/>
              <a:sym typeface="Comic Sans MS"/>
            </a:endParaRPr>
          </a:p>
        </p:txBody>
      </p:sp>
      <p:sp>
        <p:nvSpPr>
          <p:cNvPr id="346" name="Google Shape;346;p9"/>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800"/>
              <a:buNone/>
            </a:pPr>
            <a:endParaRPr/>
          </a:p>
        </p:txBody>
      </p:sp>
      <p:pic>
        <p:nvPicPr>
          <p:cNvPr id="347" name="Google Shape;347;p9"/>
          <p:cNvPicPr preferRelativeResize="0"/>
          <p:nvPr/>
        </p:nvPicPr>
        <p:blipFill rotWithShape="1">
          <a:blip r:embed="rId4">
            <a:alphaModFix/>
          </a:blip>
          <a:srcRect l="20854" t="37838" r="57642" b="54975"/>
          <a:stretch/>
        </p:blipFill>
        <p:spPr>
          <a:xfrm>
            <a:off x="2286000" y="429935"/>
            <a:ext cx="7474224" cy="1405150"/>
          </a:xfrm>
          <a:prstGeom prst="rect">
            <a:avLst/>
          </a:prstGeom>
          <a:solidFill>
            <a:schemeClr val="lt1"/>
          </a:solidFill>
          <a:ln w="19050" cap="flat" cmpd="sng">
            <a:noFill/>
            <a:prstDash val="solid"/>
            <a:miter lim="8000"/>
            <a:headEnd type="none" w="sm" len="sm"/>
            <a:tailEnd type="none" w="sm" len="sm"/>
          </a:ln>
        </p:spPr>
      </p:pic>
      <p:sp>
        <p:nvSpPr>
          <p:cNvPr id="2" name="TextBox 1">
            <a:extLst>
              <a:ext uri="{FF2B5EF4-FFF2-40B4-BE49-F238E27FC236}">
                <a16:creationId xmlns:a16="http://schemas.microsoft.com/office/drawing/2014/main" id="{230CAC3E-DBCC-1033-443F-55F10597B311}"/>
              </a:ext>
            </a:extLst>
          </p:cNvPr>
          <p:cNvSpPr txBox="1"/>
          <p:nvPr/>
        </p:nvSpPr>
        <p:spPr>
          <a:xfrm>
            <a:off x="2286000" y="1111631"/>
            <a:ext cx="7282543" cy="523220"/>
          </a:xfrm>
          <a:prstGeom prst="rect">
            <a:avLst/>
          </a:prstGeom>
          <a:solidFill>
            <a:schemeClr val="bg1"/>
          </a:solidFill>
        </p:spPr>
        <p:txBody>
          <a:bodyPr wrap="square" rtlCol="0">
            <a:spAutoFit/>
          </a:bodyPr>
          <a:lstStyle/>
          <a:p>
            <a:r>
              <a:rPr lang="en-GB" sz="2800" dirty="0">
                <a:latin typeface="Comic Sans MS" panose="030F0702030302020204" pitchFamily="66" charset="0"/>
              </a:rPr>
              <a:t>Financial   loss   £370,000,000  per   year!</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EE magenta">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1138</Words>
  <Application>Microsoft Office PowerPoint</Application>
  <PresentationFormat>Widescreen</PresentationFormat>
  <Paragraphs>160</Paragraphs>
  <Slides>21</Slides>
  <Notes>20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Helvetica Neue Light</vt:lpstr>
      <vt:lpstr>Comic Sans MS</vt:lpstr>
      <vt:lpstr>Play</vt:lpstr>
      <vt:lpstr>Montserrat Light</vt:lpstr>
      <vt:lpstr>Montserrat</vt:lpstr>
      <vt:lpstr>Office Theme</vt:lpstr>
      <vt:lpstr>WEEE magenta</vt:lpstr>
      <vt:lpstr>WEEE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Richard Izzard - GT - ECE</dc:creator>
  <cp:lastModifiedBy>Richard Izzard - GT ECE</cp:lastModifiedBy>
  <cp:revision>3</cp:revision>
  <dcterms:created xsi:type="dcterms:W3CDTF">2025-01-27T10:49:13Z</dcterms:created>
  <dcterms:modified xsi:type="dcterms:W3CDTF">2025-11-12T10:49:12Z</dcterms:modified>
</cp:coreProperties>
</file>